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8"/>
  </p:notesMasterIdLst>
  <p:sldIdLst>
    <p:sldId id="256" r:id="rId2"/>
    <p:sldId id="268" r:id="rId3"/>
    <p:sldId id="259" r:id="rId4"/>
    <p:sldId id="257" r:id="rId5"/>
    <p:sldId id="264" r:id="rId6"/>
    <p:sldId id="266" r:id="rId7"/>
    <p:sldId id="275" r:id="rId8"/>
    <p:sldId id="265" r:id="rId9"/>
    <p:sldId id="274" r:id="rId10"/>
    <p:sldId id="267" r:id="rId11"/>
    <p:sldId id="270" r:id="rId12"/>
    <p:sldId id="269" r:id="rId13"/>
    <p:sldId id="273" r:id="rId14"/>
    <p:sldId id="272" r:id="rId15"/>
    <p:sldId id="271" r:id="rId16"/>
    <p:sldId id="263" r:id="rId17"/>
  </p:sldIdLst>
  <p:sldSz cx="12192000" cy="6858000"/>
  <p:notesSz cx="6858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581" y="7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E2133-35F1-448D-BD90-2C91AD26F1E0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04955-D09C-4620-BB72-860B72CCD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05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ps/gmp-get-started#api-key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OpenStreetMap (OSM) is a collaborative project aimed at creating a free, editable map of the world.  Anyone can contribute to OSM by adding, editing, or updating map data. Contributors include individuals, organizations, and companies.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04955-D09C-4620-BB72-860B72CCD9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2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The key is used to identify you and enforce usage limits so that you do not overwhelm the servers. I provide a key from my own account for instruction purpose. However, please get your own API keys following this instruction by the developer of the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googlemaps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library </a:t>
            </a: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296EAA"/>
                </a:solidFill>
                <a:effectLst/>
                <a:latin typeface="Arial" panose="020B0604020202020204" pitchFamily="34" charset="0"/>
                <a:ea typeface="Helvetica Neue"/>
                <a:hlinkClick r:id="rId3"/>
              </a:rPr>
              <a:t>https://developers.google.com/maps/gmp-get-started#api-key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$200 monthly credit for the Google Maps Platform helps mitigate costs for ongoing projects that use mapping, routing, or location-based services.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04955-D09C-4620-BB72-860B72CCD9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29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04955-D09C-4620-BB72-860B72CCD9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72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04955-D09C-4620-BB72-860B72CCD9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71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04955-D09C-4620-BB72-860B72CCD9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46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04955-D09C-4620-BB72-860B72CCD9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8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 b="1" i="0">
                <a:solidFill>
                  <a:srgbClr val="3B78D7"/>
                </a:solidFill>
                <a:latin typeface="Liberation Sans Narrow"/>
                <a:cs typeface="Liberation Sans Narrow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87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71ADF-7ADF-4F4F-A8E6-0015050C997E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33" b="0" i="0">
                <a:solidFill>
                  <a:schemeClr val="bg1"/>
                </a:solidFill>
                <a:latin typeface="Liberation Sans Narrow"/>
                <a:cs typeface="Liberation Sans Narrow"/>
              </a:defRPr>
            </a:lvl1pPr>
          </a:lstStyle>
          <a:p>
            <a:fld id="{F5DBE610-AF12-4BE3-9417-672C81D49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0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0737" y="185522"/>
            <a:ext cx="9843345" cy="574453"/>
          </a:xfrm>
        </p:spPr>
        <p:txBody>
          <a:bodyPr lIns="0" tIns="0" rIns="0" bIns="0"/>
          <a:lstStyle>
            <a:lvl1pPr>
              <a:defRPr sz="3733" b="1" i="0">
                <a:solidFill>
                  <a:srgbClr val="3B78D7"/>
                </a:solidFill>
                <a:latin typeface="Liberation Sans Narrow"/>
                <a:cs typeface="Liberation Sans Narrow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86282" y="3224107"/>
            <a:ext cx="5739553" cy="287323"/>
          </a:xfrm>
        </p:spPr>
        <p:txBody>
          <a:bodyPr lIns="0" tIns="0" rIns="0" bIns="0"/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71ADF-7ADF-4F4F-A8E6-0015050C997E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33" b="0" i="0">
                <a:solidFill>
                  <a:schemeClr val="bg1"/>
                </a:solidFill>
                <a:latin typeface="Liberation Sans Narrow"/>
                <a:cs typeface="Liberation Sans Narrow"/>
              </a:defRPr>
            </a:lvl1pPr>
          </a:lstStyle>
          <a:p>
            <a:fld id="{F5DBE610-AF12-4BE3-9417-672C81D49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7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0737" y="185522"/>
            <a:ext cx="9843345" cy="574453"/>
          </a:xfrm>
        </p:spPr>
        <p:txBody>
          <a:bodyPr lIns="0" tIns="0" rIns="0" bIns="0"/>
          <a:lstStyle>
            <a:lvl1pPr>
              <a:defRPr sz="3733" b="1" i="0">
                <a:solidFill>
                  <a:srgbClr val="3B78D7"/>
                </a:solidFill>
                <a:latin typeface="Liberation Sans Narrow"/>
                <a:cs typeface="Liberation Sans Narrow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71ADF-7ADF-4F4F-A8E6-0015050C997E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33" b="0" i="0">
                <a:solidFill>
                  <a:schemeClr val="bg1"/>
                </a:solidFill>
                <a:latin typeface="Liberation Sans Narrow"/>
                <a:cs typeface="Liberation Sans Narrow"/>
              </a:defRPr>
            </a:lvl1pPr>
          </a:lstStyle>
          <a:p>
            <a:fld id="{F5DBE610-AF12-4BE3-9417-672C81D49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49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0737" y="185522"/>
            <a:ext cx="9843345" cy="574453"/>
          </a:xfrm>
        </p:spPr>
        <p:txBody>
          <a:bodyPr lIns="0" tIns="0" rIns="0" bIns="0"/>
          <a:lstStyle>
            <a:lvl1pPr>
              <a:defRPr sz="3733" b="1" i="0">
                <a:solidFill>
                  <a:srgbClr val="3B78D7"/>
                </a:solidFill>
                <a:latin typeface="Liberation Sans Narrow"/>
                <a:cs typeface="Liberation Sans Narrow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71ADF-7ADF-4F4F-A8E6-0015050C997E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33" b="0" i="0">
                <a:solidFill>
                  <a:schemeClr val="bg1"/>
                </a:solidFill>
                <a:latin typeface="Liberation Sans Narrow"/>
                <a:cs typeface="Liberation Sans Narrow"/>
              </a:defRPr>
            </a:lvl1pPr>
          </a:lstStyle>
          <a:p>
            <a:fld id="{F5DBE610-AF12-4BE3-9417-672C81D49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98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71ADF-7ADF-4F4F-A8E6-0015050C997E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33" b="0" i="0">
                <a:solidFill>
                  <a:schemeClr val="bg1"/>
                </a:solidFill>
                <a:latin typeface="Liberation Sans Narrow"/>
                <a:cs typeface="Liberation Sans Narrow"/>
              </a:defRPr>
            </a:lvl1pPr>
          </a:lstStyle>
          <a:p>
            <a:fld id="{F5DBE610-AF12-4BE3-9417-672C81D49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091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1ADF-7ADF-4F4F-A8E6-0015050C997E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BE610-AF12-4BE3-9417-672C81D49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4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09903" y="0"/>
            <a:ext cx="12700" cy="68580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9143" y="0"/>
                </a:moveTo>
                <a:lnTo>
                  <a:pt x="0" y="0"/>
                </a:lnTo>
                <a:lnTo>
                  <a:pt x="0" y="5143498"/>
                </a:lnTo>
                <a:lnTo>
                  <a:pt x="9143" y="5143498"/>
                </a:lnTo>
                <a:lnTo>
                  <a:pt x="9143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bg object 17"/>
          <p:cNvSpPr/>
          <p:nvPr/>
        </p:nvSpPr>
        <p:spPr>
          <a:xfrm>
            <a:off x="2025903" y="0"/>
            <a:ext cx="12700" cy="68580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9143" y="0"/>
                </a:moveTo>
                <a:lnTo>
                  <a:pt x="0" y="0"/>
                </a:lnTo>
                <a:lnTo>
                  <a:pt x="0" y="5143498"/>
                </a:lnTo>
                <a:lnTo>
                  <a:pt x="9143" y="5143498"/>
                </a:lnTo>
                <a:lnTo>
                  <a:pt x="9143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bg object 18"/>
          <p:cNvSpPr/>
          <p:nvPr/>
        </p:nvSpPr>
        <p:spPr>
          <a:xfrm>
            <a:off x="3041903" y="0"/>
            <a:ext cx="12700" cy="68580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9144" y="0"/>
                </a:moveTo>
                <a:lnTo>
                  <a:pt x="0" y="0"/>
                </a:lnTo>
                <a:lnTo>
                  <a:pt x="0" y="5143498"/>
                </a:lnTo>
                <a:lnTo>
                  <a:pt x="9144" y="5143498"/>
                </a:lnTo>
                <a:lnTo>
                  <a:pt x="9144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bg object 19"/>
          <p:cNvSpPr/>
          <p:nvPr/>
        </p:nvSpPr>
        <p:spPr>
          <a:xfrm>
            <a:off x="4057903" y="0"/>
            <a:ext cx="12700" cy="68580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9144" y="0"/>
                </a:moveTo>
                <a:lnTo>
                  <a:pt x="0" y="0"/>
                </a:lnTo>
                <a:lnTo>
                  <a:pt x="0" y="5143498"/>
                </a:lnTo>
                <a:lnTo>
                  <a:pt x="9144" y="5143498"/>
                </a:lnTo>
                <a:lnTo>
                  <a:pt x="9144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bg object 20"/>
          <p:cNvSpPr/>
          <p:nvPr/>
        </p:nvSpPr>
        <p:spPr>
          <a:xfrm>
            <a:off x="5073905" y="0"/>
            <a:ext cx="12700" cy="68580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9144" y="0"/>
                </a:moveTo>
                <a:lnTo>
                  <a:pt x="0" y="0"/>
                </a:lnTo>
                <a:lnTo>
                  <a:pt x="0" y="5143498"/>
                </a:lnTo>
                <a:lnTo>
                  <a:pt x="9144" y="5143498"/>
                </a:lnTo>
                <a:lnTo>
                  <a:pt x="9144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bg object 21"/>
          <p:cNvSpPr/>
          <p:nvPr/>
        </p:nvSpPr>
        <p:spPr>
          <a:xfrm>
            <a:off x="6089905" y="0"/>
            <a:ext cx="12700" cy="68580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9144" y="0"/>
                </a:moveTo>
                <a:lnTo>
                  <a:pt x="0" y="0"/>
                </a:lnTo>
                <a:lnTo>
                  <a:pt x="0" y="5143498"/>
                </a:lnTo>
                <a:lnTo>
                  <a:pt x="9144" y="5143498"/>
                </a:lnTo>
                <a:lnTo>
                  <a:pt x="9144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bg object 22"/>
          <p:cNvSpPr/>
          <p:nvPr/>
        </p:nvSpPr>
        <p:spPr>
          <a:xfrm>
            <a:off x="7105905" y="0"/>
            <a:ext cx="12700" cy="68580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9144" y="0"/>
                </a:moveTo>
                <a:lnTo>
                  <a:pt x="0" y="0"/>
                </a:lnTo>
                <a:lnTo>
                  <a:pt x="0" y="5143498"/>
                </a:lnTo>
                <a:lnTo>
                  <a:pt x="9144" y="5143498"/>
                </a:lnTo>
                <a:lnTo>
                  <a:pt x="9144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bg object 23"/>
          <p:cNvSpPr/>
          <p:nvPr/>
        </p:nvSpPr>
        <p:spPr>
          <a:xfrm>
            <a:off x="8121905" y="0"/>
            <a:ext cx="12700" cy="68580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9144" y="0"/>
                </a:moveTo>
                <a:lnTo>
                  <a:pt x="0" y="0"/>
                </a:lnTo>
                <a:lnTo>
                  <a:pt x="0" y="5143498"/>
                </a:lnTo>
                <a:lnTo>
                  <a:pt x="9144" y="5143498"/>
                </a:lnTo>
                <a:lnTo>
                  <a:pt x="9144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bg object 24"/>
          <p:cNvSpPr/>
          <p:nvPr/>
        </p:nvSpPr>
        <p:spPr>
          <a:xfrm>
            <a:off x="9137905" y="0"/>
            <a:ext cx="12700" cy="68580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9144" y="0"/>
                </a:moveTo>
                <a:lnTo>
                  <a:pt x="0" y="0"/>
                </a:lnTo>
                <a:lnTo>
                  <a:pt x="0" y="5143498"/>
                </a:lnTo>
                <a:lnTo>
                  <a:pt x="9144" y="5143498"/>
                </a:lnTo>
                <a:lnTo>
                  <a:pt x="9144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bg object 25"/>
          <p:cNvSpPr/>
          <p:nvPr/>
        </p:nvSpPr>
        <p:spPr>
          <a:xfrm>
            <a:off x="10153905" y="0"/>
            <a:ext cx="12700" cy="68580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9144" y="0"/>
                </a:moveTo>
                <a:lnTo>
                  <a:pt x="0" y="0"/>
                </a:lnTo>
                <a:lnTo>
                  <a:pt x="0" y="5143498"/>
                </a:lnTo>
                <a:lnTo>
                  <a:pt x="9144" y="5143498"/>
                </a:lnTo>
                <a:lnTo>
                  <a:pt x="9144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bg object 26"/>
          <p:cNvSpPr/>
          <p:nvPr/>
        </p:nvSpPr>
        <p:spPr>
          <a:xfrm>
            <a:off x="11169905" y="0"/>
            <a:ext cx="12700" cy="68580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9144" y="0"/>
                </a:moveTo>
                <a:lnTo>
                  <a:pt x="0" y="0"/>
                </a:lnTo>
                <a:lnTo>
                  <a:pt x="0" y="5143498"/>
                </a:lnTo>
                <a:lnTo>
                  <a:pt x="9144" y="5143498"/>
                </a:lnTo>
                <a:lnTo>
                  <a:pt x="9144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bg object 27"/>
          <p:cNvSpPr/>
          <p:nvPr/>
        </p:nvSpPr>
        <p:spPr>
          <a:xfrm>
            <a:off x="50800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  <a:prstDash val="sys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bg object 28"/>
          <p:cNvSpPr/>
          <p:nvPr/>
        </p:nvSpPr>
        <p:spPr>
          <a:xfrm>
            <a:off x="152400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  <a:prstDash val="sys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bg object 29"/>
          <p:cNvSpPr/>
          <p:nvPr/>
        </p:nvSpPr>
        <p:spPr>
          <a:xfrm>
            <a:off x="254000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  <a:prstDash val="sys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bg object 30"/>
          <p:cNvSpPr/>
          <p:nvPr/>
        </p:nvSpPr>
        <p:spPr>
          <a:xfrm>
            <a:off x="355600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9"/>
                </a:lnTo>
              </a:path>
            </a:pathLst>
          </a:custGeom>
          <a:ln w="9144">
            <a:solidFill>
              <a:srgbClr val="F3F3F3"/>
            </a:solidFill>
            <a:prstDash val="sys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bg object 31"/>
          <p:cNvSpPr/>
          <p:nvPr/>
        </p:nvSpPr>
        <p:spPr>
          <a:xfrm>
            <a:off x="457200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  <a:prstDash val="sys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bg object 32"/>
          <p:cNvSpPr/>
          <p:nvPr/>
        </p:nvSpPr>
        <p:spPr>
          <a:xfrm>
            <a:off x="558800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  <a:prstDash val="sys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bg object 33"/>
          <p:cNvSpPr/>
          <p:nvPr/>
        </p:nvSpPr>
        <p:spPr>
          <a:xfrm>
            <a:off x="660400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  <a:prstDash val="sys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bg object 34"/>
          <p:cNvSpPr/>
          <p:nvPr/>
        </p:nvSpPr>
        <p:spPr>
          <a:xfrm>
            <a:off x="762000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  <a:prstDash val="sys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bg object 35"/>
          <p:cNvSpPr/>
          <p:nvPr/>
        </p:nvSpPr>
        <p:spPr>
          <a:xfrm>
            <a:off x="863600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  <a:prstDash val="sys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bg object 36"/>
          <p:cNvSpPr/>
          <p:nvPr/>
        </p:nvSpPr>
        <p:spPr>
          <a:xfrm>
            <a:off x="965200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  <a:prstDash val="sys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bg object 37"/>
          <p:cNvSpPr/>
          <p:nvPr/>
        </p:nvSpPr>
        <p:spPr>
          <a:xfrm>
            <a:off x="1066800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  <a:prstDash val="sys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8" name="bg object 38"/>
          <p:cNvSpPr/>
          <p:nvPr/>
        </p:nvSpPr>
        <p:spPr>
          <a:xfrm>
            <a:off x="11683999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  <a:prstDash val="sys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bg object 39"/>
          <p:cNvSpPr/>
          <p:nvPr/>
        </p:nvSpPr>
        <p:spPr>
          <a:xfrm>
            <a:off x="0" y="5929377"/>
            <a:ext cx="12192000" cy="928793"/>
          </a:xfrm>
          <a:custGeom>
            <a:avLst/>
            <a:gdLst/>
            <a:ahLst/>
            <a:cxnLst/>
            <a:rect l="l" t="t" r="r" b="b"/>
            <a:pathLst>
              <a:path w="9144000" h="696595">
                <a:moveTo>
                  <a:pt x="0" y="19774"/>
                </a:moveTo>
                <a:lnTo>
                  <a:pt x="0" y="696466"/>
                </a:lnTo>
                <a:lnTo>
                  <a:pt x="9144000" y="696466"/>
                </a:lnTo>
                <a:lnTo>
                  <a:pt x="9144000" y="626435"/>
                </a:lnTo>
                <a:lnTo>
                  <a:pt x="5339080" y="626435"/>
                </a:lnTo>
                <a:lnTo>
                  <a:pt x="5192988" y="531317"/>
                </a:lnTo>
                <a:lnTo>
                  <a:pt x="2671699" y="531317"/>
                </a:lnTo>
                <a:lnTo>
                  <a:pt x="2295398" y="337820"/>
                </a:lnTo>
                <a:lnTo>
                  <a:pt x="2232504" y="282054"/>
                </a:lnTo>
                <a:lnTo>
                  <a:pt x="385445" y="282054"/>
                </a:lnTo>
                <a:lnTo>
                  <a:pt x="0" y="19774"/>
                </a:lnTo>
                <a:close/>
              </a:path>
              <a:path w="9144000" h="696595">
                <a:moveTo>
                  <a:pt x="6858508" y="285343"/>
                </a:moveTo>
                <a:lnTo>
                  <a:pt x="6501257" y="501802"/>
                </a:lnTo>
                <a:lnTo>
                  <a:pt x="6124956" y="501802"/>
                </a:lnTo>
                <a:lnTo>
                  <a:pt x="5724906" y="626435"/>
                </a:lnTo>
                <a:lnTo>
                  <a:pt x="9144000" y="626435"/>
                </a:lnTo>
                <a:lnTo>
                  <a:pt x="9144000" y="419798"/>
                </a:lnTo>
                <a:lnTo>
                  <a:pt x="7263384" y="419798"/>
                </a:lnTo>
                <a:lnTo>
                  <a:pt x="6858508" y="285343"/>
                </a:lnTo>
                <a:close/>
              </a:path>
              <a:path w="9144000" h="696595">
                <a:moveTo>
                  <a:pt x="4191127" y="58674"/>
                </a:moveTo>
                <a:lnTo>
                  <a:pt x="3824351" y="196786"/>
                </a:lnTo>
                <a:lnTo>
                  <a:pt x="3448050" y="259105"/>
                </a:lnTo>
                <a:lnTo>
                  <a:pt x="3048000" y="528040"/>
                </a:lnTo>
                <a:lnTo>
                  <a:pt x="2671699" y="531317"/>
                </a:lnTo>
                <a:lnTo>
                  <a:pt x="5192988" y="531317"/>
                </a:lnTo>
                <a:lnTo>
                  <a:pt x="4962779" y="381431"/>
                </a:lnTo>
                <a:lnTo>
                  <a:pt x="4581779" y="370611"/>
                </a:lnTo>
                <a:lnTo>
                  <a:pt x="4191127" y="58674"/>
                </a:lnTo>
                <a:close/>
              </a:path>
              <a:path w="9144000" h="696595">
                <a:moveTo>
                  <a:pt x="8392160" y="200075"/>
                </a:moveTo>
                <a:lnTo>
                  <a:pt x="7620508" y="203339"/>
                </a:lnTo>
                <a:lnTo>
                  <a:pt x="7263384" y="419798"/>
                </a:lnTo>
                <a:lnTo>
                  <a:pt x="9144000" y="419798"/>
                </a:lnTo>
                <a:lnTo>
                  <a:pt x="9144000" y="282054"/>
                </a:lnTo>
                <a:lnTo>
                  <a:pt x="8768461" y="282054"/>
                </a:lnTo>
                <a:lnTo>
                  <a:pt x="8392160" y="200075"/>
                </a:lnTo>
                <a:close/>
              </a:path>
              <a:path w="9144000" h="696595">
                <a:moveTo>
                  <a:pt x="1914398" y="0"/>
                </a:moveTo>
                <a:lnTo>
                  <a:pt x="1533398" y="124625"/>
                </a:lnTo>
                <a:lnTo>
                  <a:pt x="761720" y="127914"/>
                </a:lnTo>
                <a:lnTo>
                  <a:pt x="385445" y="282054"/>
                </a:lnTo>
                <a:lnTo>
                  <a:pt x="2232504" y="282054"/>
                </a:lnTo>
                <a:lnTo>
                  <a:pt x="1914398" y="0"/>
                </a:lnTo>
                <a:close/>
              </a:path>
              <a:path w="9144000" h="696595">
                <a:moveTo>
                  <a:pt x="9144000" y="79567"/>
                </a:moveTo>
                <a:lnTo>
                  <a:pt x="8768461" y="282054"/>
                </a:lnTo>
                <a:lnTo>
                  <a:pt x="9144000" y="282054"/>
                </a:lnTo>
                <a:lnTo>
                  <a:pt x="9144000" y="79567"/>
                </a:lnTo>
                <a:close/>
              </a:path>
            </a:pathLst>
          </a:custGeom>
          <a:solidFill>
            <a:srgbClr val="AEEF00">
              <a:alpha val="8195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0" name="bg object 40"/>
          <p:cNvSpPr/>
          <p:nvPr/>
        </p:nvSpPr>
        <p:spPr>
          <a:xfrm>
            <a:off x="0" y="6124687"/>
            <a:ext cx="12192000" cy="734060"/>
          </a:xfrm>
          <a:custGeom>
            <a:avLst/>
            <a:gdLst/>
            <a:ahLst/>
            <a:cxnLst/>
            <a:rect l="l" t="t" r="r" b="b"/>
            <a:pathLst>
              <a:path w="9144000" h="550545">
                <a:moveTo>
                  <a:pt x="0" y="129420"/>
                </a:moveTo>
                <a:lnTo>
                  <a:pt x="0" y="549982"/>
                </a:lnTo>
                <a:lnTo>
                  <a:pt x="9144000" y="549982"/>
                </a:lnTo>
                <a:lnTo>
                  <a:pt x="9144000" y="498433"/>
                </a:lnTo>
                <a:lnTo>
                  <a:pt x="4962779" y="498433"/>
                </a:lnTo>
                <a:lnTo>
                  <a:pt x="4743708" y="388999"/>
                </a:lnTo>
                <a:lnTo>
                  <a:pt x="1914398" y="388999"/>
                </a:lnTo>
                <a:lnTo>
                  <a:pt x="1712244" y="265301"/>
                </a:lnTo>
                <a:lnTo>
                  <a:pt x="390194" y="265301"/>
                </a:lnTo>
                <a:lnTo>
                  <a:pt x="0" y="129420"/>
                </a:lnTo>
                <a:close/>
              </a:path>
              <a:path w="9144000" h="550545">
                <a:moveTo>
                  <a:pt x="6105906" y="132065"/>
                </a:moveTo>
                <a:lnTo>
                  <a:pt x="5715381" y="365199"/>
                </a:lnTo>
                <a:lnTo>
                  <a:pt x="5324729" y="365199"/>
                </a:lnTo>
                <a:lnTo>
                  <a:pt x="4962779" y="498433"/>
                </a:lnTo>
                <a:lnTo>
                  <a:pt x="9144000" y="498433"/>
                </a:lnTo>
                <a:lnTo>
                  <a:pt x="9144000" y="384236"/>
                </a:lnTo>
                <a:lnTo>
                  <a:pt x="8392160" y="384236"/>
                </a:lnTo>
                <a:lnTo>
                  <a:pt x="8193735" y="265301"/>
                </a:lnTo>
                <a:lnTo>
                  <a:pt x="6486906" y="265301"/>
                </a:lnTo>
                <a:lnTo>
                  <a:pt x="6105906" y="132065"/>
                </a:lnTo>
                <a:close/>
              </a:path>
              <a:path w="9144000" h="550545">
                <a:moveTo>
                  <a:pt x="3438525" y="189177"/>
                </a:moveTo>
                <a:lnTo>
                  <a:pt x="3038475" y="189177"/>
                </a:lnTo>
                <a:lnTo>
                  <a:pt x="2657475" y="265301"/>
                </a:lnTo>
                <a:lnTo>
                  <a:pt x="2295398" y="388999"/>
                </a:lnTo>
                <a:lnTo>
                  <a:pt x="4743708" y="388999"/>
                </a:lnTo>
                <a:lnTo>
                  <a:pt x="4572254" y="303350"/>
                </a:lnTo>
                <a:lnTo>
                  <a:pt x="4431093" y="255776"/>
                </a:lnTo>
                <a:lnTo>
                  <a:pt x="3819652" y="255776"/>
                </a:lnTo>
                <a:lnTo>
                  <a:pt x="3438525" y="189177"/>
                </a:lnTo>
                <a:close/>
              </a:path>
              <a:path w="9144000" h="550545">
                <a:moveTo>
                  <a:pt x="9143999" y="0"/>
                </a:moveTo>
                <a:lnTo>
                  <a:pt x="8754237" y="303350"/>
                </a:lnTo>
                <a:lnTo>
                  <a:pt x="8392160" y="384236"/>
                </a:lnTo>
                <a:lnTo>
                  <a:pt x="9144000" y="384236"/>
                </a:lnTo>
                <a:lnTo>
                  <a:pt x="9143999" y="0"/>
                </a:lnTo>
                <a:close/>
              </a:path>
              <a:path w="9144000" h="550545">
                <a:moveTo>
                  <a:pt x="1533398" y="155865"/>
                </a:moveTo>
                <a:lnTo>
                  <a:pt x="1152296" y="265301"/>
                </a:lnTo>
                <a:lnTo>
                  <a:pt x="1712244" y="265301"/>
                </a:lnTo>
                <a:lnTo>
                  <a:pt x="1533398" y="155865"/>
                </a:lnTo>
                <a:close/>
              </a:path>
              <a:path w="9144000" h="550545">
                <a:moveTo>
                  <a:pt x="8011160" y="155865"/>
                </a:moveTo>
                <a:lnTo>
                  <a:pt x="7249033" y="155865"/>
                </a:lnTo>
                <a:lnTo>
                  <a:pt x="6868033" y="265301"/>
                </a:lnTo>
                <a:lnTo>
                  <a:pt x="8193735" y="265301"/>
                </a:lnTo>
                <a:lnTo>
                  <a:pt x="8011160" y="155865"/>
                </a:lnTo>
                <a:close/>
              </a:path>
              <a:path w="9144000" h="550545">
                <a:moveTo>
                  <a:pt x="4191127" y="174902"/>
                </a:moveTo>
                <a:lnTo>
                  <a:pt x="3819652" y="255776"/>
                </a:lnTo>
                <a:lnTo>
                  <a:pt x="4431093" y="255776"/>
                </a:lnTo>
                <a:lnTo>
                  <a:pt x="4191127" y="174902"/>
                </a:lnTo>
                <a:close/>
              </a:path>
            </a:pathLst>
          </a:custGeom>
          <a:solidFill>
            <a:srgbClr val="00CEF6">
              <a:alpha val="73332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41" name="bg object 4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63968" y="5670621"/>
            <a:ext cx="163533" cy="197336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032920" y="6030049"/>
            <a:ext cx="201633" cy="235436"/>
          </a:xfrm>
          <a:prstGeom prst="rect">
            <a:avLst/>
          </a:prstGeom>
        </p:spPr>
      </p:pic>
      <p:pic>
        <p:nvPicPr>
          <p:cNvPr id="43" name="bg object 4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575968" y="6093565"/>
            <a:ext cx="163533" cy="197336"/>
          </a:xfrm>
          <a:prstGeom prst="rect">
            <a:avLst/>
          </a:prstGeom>
        </p:spPr>
      </p:pic>
      <p:sp>
        <p:nvSpPr>
          <p:cNvPr id="44" name="bg object 44"/>
          <p:cNvSpPr/>
          <p:nvPr/>
        </p:nvSpPr>
        <p:spPr>
          <a:xfrm>
            <a:off x="0" y="6108192"/>
            <a:ext cx="5594773" cy="636693"/>
          </a:xfrm>
          <a:custGeom>
            <a:avLst/>
            <a:gdLst/>
            <a:ahLst/>
            <a:cxnLst/>
            <a:rect l="l" t="t" r="r" b="b"/>
            <a:pathLst>
              <a:path w="4196080" h="477520">
                <a:moveTo>
                  <a:pt x="0" y="51546"/>
                </a:moveTo>
                <a:lnTo>
                  <a:pt x="386105" y="415010"/>
                </a:lnTo>
                <a:lnTo>
                  <a:pt x="767041" y="415010"/>
                </a:lnTo>
                <a:lnTo>
                  <a:pt x="1147991" y="352983"/>
                </a:lnTo>
                <a:lnTo>
                  <a:pt x="1528953" y="477011"/>
                </a:lnTo>
                <a:lnTo>
                  <a:pt x="1905127" y="281444"/>
                </a:lnTo>
                <a:lnTo>
                  <a:pt x="2290826" y="281444"/>
                </a:lnTo>
                <a:lnTo>
                  <a:pt x="2662301" y="0"/>
                </a:lnTo>
                <a:lnTo>
                  <a:pt x="3043174" y="66776"/>
                </a:lnTo>
                <a:lnTo>
                  <a:pt x="3428873" y="66776"/>
                </a:lnTo>
                <a:lnTo>
                  <a:pt x="3814572" y="400684"/>
                </a:lnTo>
                <a:lnTo>
                  <a:pt x="4195572" y="400684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5" name="bg object 45"/>
          <p:cNvSpPr/>
          <p:nvPr/>
        </p:nvSpPr>
        <p:spPr>
          <a:xfrm>
            <a:off x="5594096" y="5949695"/>
            <a:ext cx="4566072" cy="789093"/>
          </a:xfrm>
          <a:custGeom>
            <a:avLst/>
            <a:gdLst/>
            <a:ahLst/>
            <a:cxnLst/>
            <a:rect l="l" t="t" r="r" b="b"/>
            <a:pathLst>
              <a:path w="3424554" h="591820">
                <a:moveTo>
                  <a:pt x="0" y="524548"/>
                </a:moveTo>
                <a:lnTo>
                  <a:pt x="376300" y="228892"/>
                </a:lnTo>
                <a:lnTo>
                  <a:pt x="762000" y="109664"/>
                </a:lnTo>
                <a:lnTo>
                  <a:pt x="1143127" y="343344"/>
                </a:lnTo>
                <a:lnTo>
                  <a:pt x="1519301" y="343344"/>
                </a:lnTo>
                <a:lnTo>
                  <a:pt x="1900301" y="414858"/>
                </a:lnTo>
                <a:lnTo>
                  <a:pt x="2281301" y="295655"/>
                </a:lnTo>
                <a:lnTo>
                  <a:pt x="2667127" y="591311"/>
                </a:lnTo>
                <a:lnTo>
                  <a:pt x="3052953" y="591311"/>
                </a:lnTo>
                <a:lnTo>
                  <a:pt x="3424428" y="0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6" name="bg object 46"/>
          <p:cNvSpPr/>
          <p:nvPr/>
        </p:nvSpPr>
        <p:spPr>
          <a:xfrm>
            <a:off x="10166096" y="5961887"/>
            <a:ext cx="2026073" cy="539327"/>
          </a:xfrm>
          <a:custGeom>
            <a:avLst/>
            <a:gdLst/>
            <a:ahLst/>
            <a:cxnLst/>
            <a:rect l="l" t="t" r="r" b="b"/>
            <a:pathLst>
              <a:path w="1519554" h="404495">
                <a:moveTo>
                  <a:pt x="0" y="0"/>
                </a:moveTo>
                <a:lnTo>
                  <a:pt x="376174" y="119113"/>
                </a:lnTo>
                <a:lnTo>
                  <a:pt x="766572" y="119113"/>
                </a:lnTo>
                <a:lnTo>
                  <a:pt x="1147445" y="119113"/>
                </a:lnTo>
                <a:lnTo>
                  <a:pt x="1519427" y="404022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7" name="bg object 47"/>
          <p:cNvSpPr/>
          <p:nvPr/>
        </p:nvSpPr>
        <p:spPr>
          <a:xfrm>
            <a:off x="0" y="5925311"/>
            <a:ext cx="12192000" cy="855980"/>
          </a:xfrm>
          <a:custGeom>
            <a:avLst/>
            <a:gdLst/>
            <a:ahLst/>
            <a:cxnLst/>
            <a:rect l="l" t="t" r="r" b="b"/>
            <a:pathLst>
              <a:path w="9144000" h="641985">
                <a:moveTo>
                  <a:pt x="13716" y="189738"/>
                </a:moveTo>
                <a:lnTo>
                  <a:pt x="11493" y="178765"/>
                </a:lnTo>
                <a:lnTo>
                  <a:pt x="5448" y="169811"/>
                </a:lnTo>
                <a:lnTo>
                  <a:pt x="0" y="166128"/>
                </a:lnTo>
                <a:lnTo>
                  <a:pt x="0" y="213360"/>
                </a:lnTo>
                <a:lnTo>
                  <a:pt x="5448" y="209677"/>
                </a:lnTo>
                <a:lnTo>
                  <a:pt x="11493" y="200723"/>
                </a:lnTo>
                <a:lnTo>
                  <a:pt x="13716" y="189738"/>
                </a:lnTo>
                <a:close/>
              </a:path>
              <a:path w="9144000" h="641985">
                <a:moveTo>
                  <a:pt x="409956" y="547116"/>
                </a:moveTo>
                <a:lnTo>
                  <a:pt x="407670" y="535851"/>
                </a:lnTo>
                <a:lnTo>
                  <a:pt x="401472" y="526643"/>
                </a:lnTo>
                <a:lnTo>
                  <a:pt x="392264" y="520446"/>
                </a:lnTo>
                <a:lnTo>
                  <a:pt x="381000" y="518160"/>
                </a:lnTo>
                <a:lnTo>
                  <a:pt x="369722" y="520446"/>
                </a:lnTo>
                <a:lnTo>
                  <a:pt x="360514" y="526643"/>
                </a:lnTo>
                <a:lnTo>
                  <a:pt x="354317" y="535851"/>
                </a:lnTo>
                <a:lnTo>
                  <a:pt x="352044" y="547116"/>
                </a:lnTo>
                <a:lnTo>
                  <a:pt x="354317" y="558393"/>
                </a:lnTo>
                <a:lnTo>
                  <a:pt x="360514" y="567601"/>
                </a:lnTo>
                <a:lnTo>
                  <a:pt x="369722" y="573798"/>
                </a:lnTo>
                <a:lnTo>
                  <a:pt x="381000" y="576072"/>
                </a:lnTo>
                <a:lnTo>
                  <a:pt x="392264" y="573798"/>
                </a:lnTo>
                <a:lnTo>
                  <a:pt x="401472" y="567601"/>
                </a:lnTo>
                <a:lnTo>
                  <a:pt x="407670" y="558393"/>
                </a:lnTo>
                <a:lnTo>
                  <a:pt x="409956" y="547116"/>
                </a:lnTo>
                <a:close/>
              </a:path>
              <a:path w="9144000" h="641985">
                <a:moveTo>
                  <a:pt x="790956" y="557022"/>
                </a:moveTo>
                <a:lnTo>
                  <a:pt x="788670" y="546049"/>
                </a:lnTo>
                <a:lnTo>
                  <a:pt x="782472" y="537095"/>
                </a:lnTo>
                <a:lnTo>
                  <a:pt x="773264" y="531050"/>
                </a:lnTo>
                <a:lnTo>
                  <a:pt x="762000" y="528828"/>
                </a:lnTo>
                <a:lnTo>
                  <a:pt x="750722" y="531050"/>
                </a:lnTo>
                <a:lnTo>
                  <a:pt x="741514" y="537095"/>
                </a:lnTo>
                <a:lnTo>
                  <a:pt x="735317" y="546049"/>
                </a:lnTo>
                <a:lnTo>
                  <a:pt x="733044" y="557022"/>
                </a:lnTo>
                <a:lnTo>
                  <a:pt x="735317" y="568007"/>
                </a:lnTo>
                <a:lnTo>
                  <a:pt x="741514" y="576961"/>
                </a:lnTo>
                <a:lnTo>
                  <a:pt x="750722" y="583006"/>
                </a:lnTo>
                <a:lnTo>
                  <a:pt x="762000" y="585216"/>
                </a:lnTo>
                <a:lnTo>
                  <a:pt x="773264" y="583006"/>
                </a:lnTo>
                <a:lnTo>
                  <a:pt x="782472" y="576961"/>
                </a:lnTo>
                <a:lnTo>
                  <a:pt x="788670" y="568007"/>
                </a:lnTo>
                <a:lnTo>
                  <a:pt x="790956" y="557022"/>
                </a:lnTo>
                <a:close/>
              </a:path>
              <a:path w="9144000" h="641985">
                <a:moveTo>
                  <a:pt x="1171956" y="485394"/>
                </a:moveTo>
                <a:lnTo>
                  <a:pt x="1169670" y="474421"/>
                </a:lnTo>
                <a:lnTo>
                  <a:pt x="1163472" y="465467"/>
                </a:lnTo>
                <a:lnTo>
                  <a:pt x="1154264" y="459422"/>
                </a:lnTo>
                <a:lnTo>
                  <a:pt x="1143000" y="457200"/>
                </a:lnTo>
                <a:lnTo>
                  <a:pt x="1131722" y="459422"/>
                </a:lnTo>
                <a:lnTo>
                  <a:pt x="1122514" y="465467"/>
                </a:lnTo>
                <a:lnTo>
                  <a:pt x="1116317" y="474421"/>
                </a:lnTo>
                <a:lnTo>
                  <a:pt x="1114044" y="485394"/>
                </a:lnTo>
                <a:lnTo>
                  <a:pt x="1116317" y="496379"/>
                </a:lnTo>
                <a:lnTo>
                  <a:pt x="1122514" y="505333"/>
                </a:lnTo>
                <a:lnTo>
                  <a:pt x="1131722" y="511378"/>
                </a:lnTo>
                <a:lnTo>
                  <a:pt x="1143000" y="513588"/>
                </a:lnTo>
                <a:lnTo>
                  <a:pt x="1154264" y="511378"/>
                </a:lnTo>
                <a:lnTo>
                  <a:pt x="1163472" y="505333"/>
                </a:lnTo>
                <a:lnTo>
                  <a:pt x="1169670" y="496379"/>
                </a:lnTo>
                <a:lnTo>
                  <a:pt x="1171956" y="485394"/>
                </a:lnTo>
                <a:close/>
              </a:path>
              <a:path w="9144000" h="641985">
                <a:moveTo>
                  <a:pt x="1552956" y="613410"/>
                </a:moveTo>
                <a:lnTo>
                  <a:pt x="1550670" y="602437"/>
                </a:lnTo>
                <a:lnTo>
                  <a:pt x="1544472" y="593483"/>
                </a:lnTo>
                <a:lnTo>
                  <a:pt x="1535264" y="587438"/>
                </a:lnTo>
                <a:lnTo>
                  <a:pt x="1524000" y="585216"/>
                </a:lnTo>
                <a:lnTo>
                  <a:pt x="1512722" y="587438"/>
                </a:lnTo>
                <a:lnTo>
                  <a:pt x="1503514" y="593483"/>
                </a:lnTo>
                <a:lnTo>
                  <a:pt x="1497317" y="602437"/>
                </a:lnTo>
                <a:lnTo>
                  <a:pt x="1495044" y="613410"/>
                </a:lnTo>
                <a:lnTo>
                  <a:pt x="1497317" y="624395"/>
                </a:lnTo>
                <a:lnTo>
                  <a:pt x="1503514" y="633349"/>
                </a:lnTo>
                <a:lnTo>
                  <a:pt x="1512722" y="639394"/>
                </a:lnTo>
                <a:lnTo>
                  <a:pt x="1524000" y="641604"/>
                </a:lnTo>
                <a:lnTo>
                  <a:pt x="1535264" y="639394"/>
                </a:lnTo>
                <a:lnTo>
                  <a:pt x="1544472" y="633349"/>
                </a:lnTo>
                <a:lnTo>
                  <a:pt x="1550670" y="624395"/>
                </a:lnTo>
                <a:lnTo>
                  <a:pt x="1552956" y="613410"/>
                </a:lnTo>
                <a:close/>
              </a:path>
              <a:path w="9144000" h="641985">
                <a:moveTo>
                  <a:pt x="1933956" y="418338"/>
                </a:moveTo>
                <a:lnTo>
                  <a:pt x="1931670" y="407365"/>
                </a:lnTo>
                <a:lnTo>
                  <a:pt x="1925472" y="398411"/>
                </a:lnTo>
                <a:lnTo>
                  <a:pt x="1916264" y="392366"/>
                </a:lnTo>
                <a:lnTo>
                  <a:pt x="1905000" y="390144"/>
                </a:lnTo>
                <a:lnTo>
                  <a:pt x="1893722" y="392366"/>
                </a:lnTo>
                <a:lnTo>
                  <a:pt x="1884514" y="398411"/>
                </a:lnTo>
                <a:lnTo>
                  <a:pt x="1878317" y="407365"/>
                </a:lnTo>
                <a:lnTo>
                  <a:pt x="1876044" y="418338"/>
                </a:lnTo>
                <a:lnTo>
                  <a:pt x="1878317" y="429323"/>
                </a:lnTo>
                <a:lnTo>
                  <a:pt x="1884514" y="438277"/>
                </a:lnTo>
                <a:lnTo>
                  <a:pt x="1893722" y="444322"/>
                </a:lnTo>
                <a:lnTo>
                  <a:pt x="1905000" y="446532"/>
                </a:lnTo>
                <a:lnTo>
                  <a:pt x="1916264" y="444322"/>
                </a:lnTo>
                <a:lnTo>
                  <a:pt x="1925472" y="438277"/>
                </a:lnTo>
                <a:lnTo>
                  <a:pt x="1931670" y="429323"/>
                </a:lnTo>
                <a:lnTo>
                  <a:pt x="1933956" y="418338"/>
                </a:lnTo>
                <a:close/>
              </a:path>
              <a:path w="9144000" h="641985">
                <a:moveTo>
                  <a:pt x="2314956" y="413766"/>
                </a:moveTo>
                <a:lnTo>
                  <a:pt x="2312670" y="402793"/>
                </a:lnTo>
                <a:lnTo>
                  <a:pt x="2306472" y="393839"/>
                </a:lnTo>
                <a:lnTo>
                  <a:pt x="2297265" y="387794"/>
                </a:lnTo>
                <a:lnTo>
                  <a:pt x="2286000" y="385572"/>
                </a:lnTo>
                <a:lnTo>
                  <a:pt x="2274722" y="387794"/>
                </a:lnTo>
                <a:lnTo>
                  <a:pt x="2265515" y="393839"/>
                </a:lnTo>
                <a:lnTo>
                  <a:pt x="2259317" y="402793"/>
                </a:lnTo>
                <a:lnTo>
                  <a:pt x="2257044" y="413766"/>
                </a:lnTo>
                <a:lnTo>
                  <a:pt x="2259317" y="424751"/>
                </a:lnTo>
                <a:lnTo>
                  <a:pt x="2265515" y="433705"/>
                </a:lnTo>
                <a:lnTo>
                  <a:pt x="2274722" y="439750"/>
                </a:lnTo>
                <a:lnTo>
                  <a:pt x="2286000" y="441960"/>
                </a:lnTo>
                <a:lnTo>
                  <a:pt x="2297265" y="439750"/>
                </a:lnTo>
                <a:lnTo>
                  <a:pt x="2306472" y="433705"/>
                </a:lnTo>
                <a:lnTo>
                  <a:pt x="2312670" y="424751"/>
                </a:lnTo>
                <a:lnTo>
                  <a:pt x="2314956" y="413766"/>
                </a:lnTo>
                <a:close/>
              </a:path>
              <a:path w="9144000" h="641985">
                <a:moveTo>
                  <a:pt x="2695956" y="132588"/>
                </a:moveTo>
                <a:lnTo>
                  <a:pt x="2693670" y="121323"/>
                </a:lnTo>
                <a:lnTo>
                  <a:pt x="2687472" y="112115"/>
                </a:lnTo>
                <a:lnTo>
                  <a:pt x="2678265" y="105918"/>
                </a:lnTo>
                <a:lnTo>
                  <a:pt x="2667000" y="103632"/>
                </a:lnTo>
                <a:lnTo>
                  <a:pt x="2655722" y="105918"/>
                </a:lnTo>
                <a:lnTo>
                  <a:pt x="2646515" y="112115"/>
                </a:lnTo>
                <a:lnTo>
                  <a:pt x="2640317" y="121323"/>
                </a:lnTo>
                <a:lnTo>
                  <a:pt x="2638044" y="132588"/>
                </a:lnTo>
                <a:lnTo>
                  <a:pt x="2640317" y="143865"/>
                </a:lnTo>
                <a:lnTo>
                  <a:pt x="2646515" y="153073"/>
                </a:lnTo>
                <a:lnTo>
                  <a:pt x="2655722" y="159270"/>
                </a:lnTo>
                <a:lnTo>
                  <a:pt x="2667000" y="161544"/>
                </a:lnTo>
                <a:lnTo>
                  <a:pt x="2678265" y="159270"/>
                </a:lnTo>
                <a:lnTo>
                  <a:pt x="2687472" y="153073"/>
                </a:lnTo>
                <a:lnTo>
                  <a:pt x="2693670" y="143865"/>
                </a:lnTo>
                <a:lnTo>
                  <a:pt x="2695956" y="132588"/>
                </a:lnTo>
                <a:close/>
              </a:path>
              <a:path w="9144000" h="641985">
                <a:moveTo>
                  <a:pt x="3076956" y="199644"/>
                </a:moveTo>
                <a:lnTo>
                  <a:pt x="3074670" y="188379"/>
                </a:lnTo>
                <a:lnTo>
                  <a:pt x="3068472" y="179171"/>
                </a:lnTo>
                <a:lnTo>
                  <a:pt x="3059265" y="172974"/>
                </a:lnTo>
                <a:lnTo>
                  <a:pt x="3048000" y="170688"/>
                </a:lnTo>
                <a:lnTo>
                  <a:pt x="3036722" y="172974"/>
                </a:lnTo>
                <a:lnTo>
                  <a:pt x="3027515" y="179171"/>
                </a:lnTo>
                <a:lnTo>
                  <a:pt x="3021317" y="188379"/>
                </a:lnTo>
                <a:lnTo>
                  <a:pt x="3019044" y="199644"/>
                </a:lnTo>
                <a:lnTo>
                  <a:pt x="3021317" y="210921"/>
                </a:lnTo>
                <a:lnTo>
                  <a:pt x="3027515" y="220129"/>
                </a:lnTo>
                <a:lnTo>
                  <a:pt x="3036722" y="226326"/>
                </a:lnTo>
                <a:lnTo>
                  <a:pt x="3048000" y="228600"/>
                </a:lnTo>
                <a:lnTo>
                  <a:pt x="3059265" y="226326"/>
                </a:lnTo>
                <a:lnTo>
                  <a:pt x="3068472" y="220129"/>
                </a:lnTo>
                <a:lnTo>
                  <a:pt x="3074670" y="210921"/>
                </a:lnTo>
                <a:lnTo>
                  <a:pt x="3076956" y="199644"/>
                </a:lnTo>
                <a:close/>
              </a:path>
              <a:path w="9144000" h="641985">
                <a:moveTo>
                  <a:pt x="3457956" y="199644"/>
                </a:moveTo>
                <a:lnTo>
                  <a:pt x="3455670" y="188379"/>
                </a:lnTo>
                <a:lnTo>
                  <a:pt x="3449472" y="179171"/>
                </a:lnTo>
                <a:lnTo>
                  <a:pt x="3440265" y="172974"/>
                </a:lnTo>
                <a:lnTo>
                  <a:pt x="3429000" y="170688"/>
                </a:lnTo>
                <a:lnTo>
                  <a:pt x="3417722" y="172974"/>
                </a:lnTo>
                <a:lnTo>
                  <a:pt x="3408515" y="179171"/>
                </a:lnTo>
                <a:lnTo>
                  <a:pt x="3402317" y="188379"/>
                </a:lnTo>
                <a:lnTo>
                  <a:pt x="3400044" y="199644"/>
                </a:lnTo>
                <a:lnTo>
                  <a:pt x="3402317" y="210921"/>
                </a:lnTo>
                <a:lnTo>
                  <a:pt x="3408515" y="220129"/>
                </a:lnTo>
                <a:lnTo>
                  <a:pt x="3417722" y="226326"/>
                </a:lnTo>
                <a:lnTo>
                  <a:pt x="3429000" y="228600"/>
                </a:lnTo>
                <a:lnTo>
                  <a:pt x="3440265" y="226326"/>
                </a:lnTo>
                <a:lnTo>
                  <a:pt x="3449472" y="220129"/>
                </a:lnTo>
                <a:lnTo>
                  <a:pt x="3455670" y="210921"/>
                </a:lnTo>
                <a:lnTo>
                  <a:pt x="3457956" y="199644"/>
                </a:lnTo>
                <a:close/>
              </a:path>
              <a:path w="9144000" h="641985">
                <a:moveTo>
                  <a:pt x="3838956" y="532638"/>
                </a:moveTo>
                <a:lnTo>
                  <a:pt x="3836670" y="521665"/>
                </a:lnTo>
                <a:lnTo>
                  <a:pt x="3830472" y="512711"/>
                </a:lnTo>
                <a:lnTo>
                  <a:pt x="3821265" y="506666"/>
                </a:lnTo>
                <a:lnTo>
                  <a:pt x="3810000" y="504444"/>
                </a:lnTo>
                <a:lnTo>
                  <a:pt x="3798722" y="506666"/>
                </a:lnTo>
                <a:lnTo>
                  <a:pt x="3789515" y="512711"/>
                </a:lnTo>
                <a:lnTo>
                  <a:pt x="3783317" y="521665"/>
                </a:lnTo>
                <a:lnTo>
                  <a:pt x="3781044" y="532638"/>
                </a:lnTo>
                <a:lnTo>
                  <a:pt x="3783317" y="543623"/>
                </a:lnTo>
                <a:lnTo>
                  <a:pt x="3789515" y="552577"/>
                </a:lnTo>
                <a:lnTo>
                  <a:pt x="3798722" y="558622"/>
                </a:lnTo>
                <a:lnTo>
                  <a:pt x="3810000" y="560832"/>
                </a:lnTo>
                <a:lnTo>
                  <a:pt x="3821265" y="558622"/>
                </a:lnTo>
                <a:lnTo>
                  <a:pt x="3830472" y="552577"/>
                </a:lnTo>
                <a:lnTo>
                  <a:pt x="3836670" y="543623"/>
                </a:lnTo>
                <a:lnTo>
                  <a:pt x="3838956" y="532638"/>
                </a:lnTo>
                <a:close/>
              </a:path>
              <a:path w="9144000" h="641985">
                <a:moveTo>
                  <a:pt x="4219956" y="532638"/>
                </a:moveTo>
                <a:lnTo>
                  <a:pt x="4217670" y="521665"/>
                </a:lnTo>
                <a:lnTo>
                  <a:pt x="4211472" y="512711"/>
                </a:lnTo>
                <a:lnTo>
                  <a:pt x="4202265" y="506666"/>
                </a:lnTo>
                <a:lnTo>
                  <a:pt x="4191000" y="504444"/>
                </a:lnTo>
                <a:lnTo>
                  <a:pt x="4179722" y="506666"/>
                </a:lnTo>
                <a:lnTo>
                  <a:pt x="4170515" y="512711"/>
                </a:lnTo>
                <a:lnTo>
                  <a:pt x="4164317" y="521665"/>
                </a:lnTo>
                <a:lnTo>
                  <a:pt x="4162044" y="532638"/>
                </a:lnTo>
                <a:lnTo>
                  <a:pt x="4164317" y="543623"/>
                </a:lnTo>
                <a:lnTo>
                  <a:pt x="4170515" y="552577"/>
                </a:lnTo>
                <a:lnTo>
                  <a:pt x="4179722" y="558622"/>
                </a:lnTo>
                <a:lnTo>
                  <a:pt x="4191000" y="560832"/>
                </a:lnTo>
                <a:lnTo>
                  <a:pt x="4202265" y="558622"/>
                </a:lnTo>
                <a:lnTo>
                  <a:pt x="4211472" y="552577"/>
                </a:lnTo>
                <a:lnTo>
                  <a:pt x="4217670" y="543623"/>
                </a:lnTo>
                <a:lnTo>
                  <a:pt x="4219956" y="532638"/>
                </a:lnTo>
                <a:close/>
              </a:path>
              <a:path w="9144000" h="641985">
                <a:moveTo>
                  <a:pt x="4600956" y="252222"/>
                </a:moveTo>
                <a:lnTo>
                  <a:pt x="4598670" y="241249"/>
                </a:lnTo>
                <a:lnTo>
                  <a:pt x="4592472" y="232295"/>
                </a:lnTo>
                <a:lnTo>
                  <a:pt x="4583265" y="226250"/>
                </a:lnTo>
                <a:lnTo>
                  <a:pt x="4572000" y="224028"/>
                </a:lnTo>
                <a:lnTo>
                  <a:pt x="4560722" y="226250"/>
                </a:lnTo>
                <a:lnTo>
                  <a:pt x="4551515" y="232295"/>
                </a:lnTo>
                <a:lnTo>
                  <a:pt x="4545317" y="241249"/>
                </a:lnTo>
                <a:lnTo>
                  <a:pt x="4543044" y="252222"/>
                </a:lnTo>
                <a:lnTo>
                  <a:pt x="4545317" y="263207"/>
                </a:lnTo>
                <a:lnTo>
                  <a:pt x="4551515" y="272161"/>
                </a:lnTo>
                <a:lnTo>
                  <a:pt x="4560722" y="278206"/>
                </a:lnTo>
                <a:lnTo>
                  <a:pt x="4572000" y="280416"/>
                </a:lnTo>
                <a:lnTo>
                  <a:pt x="4583265" y="278206"/>
                </a:lnTo>
                <a:lnTo>
                  <a:pt x="4592472" y="272161"/>
                </a:lnTo>
                <a:lnTo>
                  <a:pt x="4598670" y="263207"/>
                </a:lnTo>
                <a:lnTo>
                  <a:pt x="4600956" y="252222"/>
                </a:lnTo>
                <a:close/>
              </a:path>
              <a:path w="9144000" h="641985">
                <a:moveTo>
                  <a:pt x="4981956" y="128016"/>
                </a:moveTo>
                <a:lnTo>
                  <a:pt x="4979670" y="116751"/>
                </a:lnTo>
                <a:lnTo>
                  <a:pt x="4973472" y="107543"/>
                </a:lnTo>
                <a:lnTo>
                  <a:pt x="4964265" y="101346"/>
                </a:lnTo>
                <a:lnTo>
                  <a:pt x="4953000" y="99060"/>
                </a:lnTo>
                <a:lnTo>
                  <a:pt x="4941722" y="101346"/>
                </a:lnTo>
                <a:lnTo>
                  <a:pt x="4932515" y="107543"/>
                </a:lnTo>
                <a:lnTo>
                  <a:pt x="4926317" y="116751"/>
                </a:lnTo>
                <a:lnTo>
                  <a:pt x="4924044" y="128016"/>
                </a:lnTo>
                <a:lnTo>
                  <a:pt x="4926317" y="139293"/>
                </a:lnTo>
                <a:lnTo>
                  <a:pt x="4932515" y="148501"/>
                </a:lnTo>
                <a:lnTo>
                  <a:pt x="4941722" y="154698"/>
                </a:lnTo>
                <a:lnTo>
                  <a:pt x="4953000" y="156972"/>
                </a:lnTo>
                <a:lnTo>
                  <a:pt x="4964265" y="154698"/>
                </a:lnTo>
                <a:lnTo>
                  <a:pt x="4973472" y="148501"/>
                </a:lnTo>
                <a:lnTo>
                  <a:pt x="4979670" y="139293"/>
                </a:lnTo>
                <a:lnTo>
                  <a:pt x="4981956" y="128016"/>
                </a:lnTo>
                <a:close/>
              </a:path>
              <a:path w="9144000" h="641985">
                <a:moveTo>
                  <a:pt x="5362956" y="356616"/>
                </a:moveTo>
                <a:lnTo>
                  <a:pt x="5360670" y="345351"/>
                </a:lnTo>
                <a:lnTo>
                  <a:pt x="5354472" y="336143"/>
                </a:lnTo>
                <a:lnTo>
                  <a:pt x="5345265" y="329946"/>
                </a:lnTo>
                <a:lnTo>
                  <a:pt x="5334000" y="327660"/>
                </a:lnTo>
                <a:lnTo>
                  <a:pt x="5322722" y="329946"/>
                </a:lnTo>
                <a:lnTo>
                  <a:pt x="5313515" y="336143"/>
                </a:lnTo>
                <a:lnTo>
                  <a:pt x="5307317" y="345351"/>
                </a:lnTo>
                <a:lnTo>
                  <a:pt x="5305044" y="356616"/>
                </a:lnTo>
                <a:lnTo>
                  <a:pt x="5307317" y="367893"/>
                </a:lnTo>
                <a:lnTo>
                  <a:pt x="5313515" y="377101"/>
                </a:lnTo>
                <a:lnTo>
                  <a:pt x="5322722" y="383298"/>
                </a:lnTo>
                <a:lnTo>
                  <a:pt x="5334000" y="385572"/>
                </a:lnTo>
                <a:lnTo>
                  <a:pt x="5345265" y="383298"/>
                </a:lnTo>
                <a:lnTo>
                  <a:pt x="5354472" y="377101"/>
                </a:lnTo>
                <a:lnTo>
                  <a:pt x="5360670" y="367893"/>
                </a:lnTo>
                <a:lnTo>
                  <a:pt x="5362956" y="356616"/>
                </a:lnTo>
                <a:close/>
              </a:path>
              <a:path w="9144000" h="641985">
                <a:moveTo>
                  <a:pt x="5743956" y="356616"/>
                </a:moveTo>
                <a:lnTo>
                  <a:pt x="5741670" y="345351"/>
                </a:lnTo>
                <a:lnTo>
                  <a:pt x="5735472" y="336143"/>
                </a:lnTo>
                <a:lnTo>
                  <a:pt x="5726265" y="329946"/>
                </a:lnTo>
                <a:lnTo>
                  <a:pt x="5715000" y="327660"/>
                </a:lnTo>
                <a:lnTo>
                  <a:pt x="5703722" y="329946"/>
                </a:lnTo>
                <a:lnTo>
                  <a:pt x="5694515" y="336143"/>
                </a:lnTo>
                <a:lnTo>
                  <a:pt x="5688317" y="345351"/>
                </a:lnTo>
                <a:lnTo>
                  <a:pt x="5686044" y="356616"/>
                </a:lnTo>
                <a:lnTo>
                  <a:pt x="5688317" y="367893"/>
                </a:lnTo>
                <a:lnTo>
                  <a:pt x="5694515" y="377101"/>
                </a:lnTo>
                <a:lnTo>
                  <a:pt x="5703722" y="383298"/>
                </a:lnTo>
                <a:lnTo>
                  <a:pt x="5715000" y="385572"/>
                </a:lnTo>
                <a:lnTo>
                  <a:pt x="5726265" y="383298"/>
                </a:lnTo>
                <a:lnTo>
                  <a:pt x="5735472" y="377101"/>
                </a:lnTo>
                <a:lnTo>
                  <a:pt x="5741670" y="367893"/>
                </a:lnTo>
                <a:lnTo>
                  <a:pt x="5743956" y="356616"/>
                </a:lnTo>
                <a:close/>
              </a:path>
              <a:path w="9144000" h="641985">
                <a:moveTo>
                  <a:pt x="6124956" y="432816"/>
                </a:moveTo>
                <a:lnTo>
                  <a:pt x="6122670" y="421551"/>
                </a:lnTo>
                <a:lnTo>
                  <a:pt x="6116472" y="412343"/>
                </a:lnTo>
                <a:lnTo>
                  <a:pt x="6107265" y="406146"/>
                </a:lnTo>
                <a:lnTo>
                  <a:pt x="6096000" y="403860"/>
                </a:lnTo>
                <a:lnTo>
                  <a:pt x="6084722" y="406146"/>
                </a:lnTo>
                <a:lnTo>
                  <a:pt x="6075515" y="412343"/>
                </a:lnTo>
                <a:lnTo>
                  <a:pt x="6069317" y="421551"/>
                </a:lnTo>
                <a:lnTo>
                  <a:pt x="6067044" y="432816"/>
                </a:lnTo>
                <a:lnTo>
                  <a:pt x="6069317" y="444093"/>
                </a:lnTo>
                <a:lnTo>
                  <a:pt x="6075515" y="453301"/>
                </a:lnTo>
                <a:lnTo>
                  <a:pt x="6084722" y="459498"/>
                </a:lnTo>
                <a:lnTo>
                  <a:pt x="6096000" y="461772"/>
                </a:lnTo>
                <a:lnTo>
                  <a:pt x="6107265" y="459498"/>
                </a:lnTo>
                <a:lnTo>
                  <a:pt x="6116472" y="453301"/>
                </a:lnTo>
                <a:lnTo>
                  <a:pt x="6122670" y="444093"/>
                </a:lnTo>
                <a:lnTo>
                  <a:pt x="6124956" y="432816"/>
                </a:lnTo>
                <a:close/>
              </a:path>
              <a:path w="9144000" h="641985">
                <a:moveTo>
                  <a:pt x="6505956" y="313944"/>
                </a:moveTo>
                <a:lnTo>
                  <a:pt x="6503670" y="302679"/>
                </a:lnTo>
                <a:lnTo>
                  <a:pt x="6497472" y="293471"/>
                </a:lnTo>
                <a:lnTo>
                  <a:pt x="6488265" y="287274"/>
                </a:lnTo>
                <a:lnTo>
                  <a:pt x="6477000" y="284988"/>
                </a:lnTo>
                <a:lnTo>
                  <a:pt x="6465722" y="287274"/>
                </a:lnTo>
                <a:lnTo>
                  <a:pt x="6456515" y="293471"/>
                </a:lnTo>
                <a:lnTo>
                  <a:pt x="6450317" y="302679"/>
                </a:lnTo>
                <a:lnTo>
                  <a:pt x="6448044" y="313944"/>
                </a:lnTo>
                <a:lnTo>
                  <a:pt x="6450317" y="325221"/>
                </a:lnTo>
                <a:lnTo>
                  <a:pt x="6456515" y="334429"/>
                </a:lnTo>
                <a:lnTo>
                  <a:pt x="6465722" y="340626"/>
                </a:lnTo>
                <a:lnTo>
                  <a:pt x="6477000" y="342900"/>
                </a:lnTo>
                <a:lnTo>
                  <a:pt x="6488265" y="340626"/>
                </a:lnTo>
                <a:lnTo>
                  <a:pt x="6497472" y="334429"/>
                </a:lnTo>
                <a:lnTo>
                  <a:pt x="6503670" y="325221"/>
                </a:lnTo>
                <a:lnTo>
                  <a:pt x="6505956" y="313944"/>
                </a:lnTo>
                <a:close/>
              </a:path>
              <a:path w="9144000" h="641985">
                <a:moveTo>
                  <a:pt x="6886956" y="608838"/>
                </a:moveTo>
                <a:lnTo>
                  <a:pt x="6884670" y="597865"/>
                </a:lnTo>
                <a:lnTo>
                  <a:pt x="6878472" y="588911"/>
                </a:lnTo>
                <a:lnTo>
                  <a:pt x="6869265" y="582866"/>
                </a:lnTo>
                <a:lnTo>
                  <a:pt x="6858000" y="580644"/>
                </a:lnTo>
                <a:lnTo>
                  <a:pt x="6846722" y="582866"/>
                </a:lnTo>
                <a:lnTo>
                  <a:pt x="6837515" y="588911"/>
                </a:lnTo>
                <a:lnTo>
                  <a:pt x="6831317" y="597865"/>
                </a:lnTo>
                <a:lnTo>
                  <a:pt x="6829044" y="608838"/>
                </a:lnTo>
                <a:lnTo>
                  <a:pt x="6831317" y="619823"/>
                </a:lnTo>
                <a:lnTo>
                  <a:pt x="6837515" y="628777"/>
                </a:lnTo>
                <a:lnTo>
                  <a:pt x="6846722" y="634822"/>
                </a:lnTo>
                <a:lnTo>
                  <a:pt x="6858000" y="637032"/>
                </a:lnTo>
                <a:lnTo>
                  <a:pt x="6869265" y="634822"/>
                </a:lnTo>
                <a:lnTo>
                  <a:pt x="6878472" y="628777"/>
                </a:lnTo>
                <a:lnTo>
                  <a:pt x="6884670" y="619823"/>
                </a:lnTo>
                <a:lnTo>
                  <a:pt x="6886956" y="608838"/>
                </a:lnTo>
                <a:close/>
              </a:path>
              <a:path w="9144000" h="641985">
                <a:moveTo>
                  <a:pt x="7267956" y="608838"/>
                </a:moveTo>
                <a:lnTo>
                  <a:pt x="7265670" y="597865"/>
                </a:lnTo>
                <a:lnTo>
                  <a:pt x="7259472" y="588911"/>
                </a:lnTo>
                <a:lnTo>
                  <a:pt x="7250265" y="582866"/>
                </a:lnTo>
                <a:lnTo>
                  <a:pt x="7239000" y="580644"/>
                </a:lnTo>
                <a:lnTo>
                  <a:pt x="7227722" y="582866"/>
                </a:lnTo>
                <a:lnTo>
                  <a:pt x="7218515" y="588911"/>
                </a:lnTo>
                <a:lnTo>
                  <a:pt x="7212317" y="597865"/>
                </a:lnTo>
                <a:lnTo>
                  <a:pt x="7210044" y="608838"/>
                </a:lnTo>
                <a:lnTo>
                  <a:pt x="7212317" y="619823"/>
                </a:lnTo>
                <a:lnTo>
                  <a:pt x="7218515" y="628777"/>
                </a:lnTo>
                <a:lnTo>
                  <a:pt x="7227722" y="634822"/>
                </a:lnTo>
                <a:lnTo>
                  <a:pt x="7239000" y="637032"/>
                </a:lnTo>
                <a:lnTo>
                  <a:pt x="7250265" y="634822"/>
                </a:lnTo>
                <a:lnTo>
                  <a:pt x="7259472" y="628777"/>
                </a:lnTo>
                <a:lnTo>
                  <a:pt x="7265670" y="619823"/>
                </a:lnTo>
                <a:lnTo>
                  <a:pt x="7267956" y="608838"/>
                </a:lnTo>
                <a:close/>
              </a:path>
              <a:path w="9144000" h="641985">
                <a:moveTo>
                  <a:pt x="7648956" y="28194"/>
                </a:moveTo>
                <a:lnTo>
                  <a:pt x="7646670" y="17221"/>
                </a:lnTo>
                <a:lnTo>
                  <a:pt x="7640472" y="8267"/>
                </a:lnTo>
                <a:lnTo>
                  <a:pt x="7631265" y="2222"/>
                </a:lnTo>
                <a:lnTo>
                  <a:pt x="7620000" y="0"/>
                </a:lnTo>
                <a:lnTo>
                  <a:pt x="7608722" y="2222"/>
                </a:lnTo>
                <a:lnTo>
                  <a:pt x="7599515" y="8267"/>
                </a:lnTo>
                <a:lnTo>
                  <a:pt x="7593317" y="17221"/>
                </a:lnTo>
                <a:lnTo>
                  <a:pt x="7591044" y="28194"/>
                </a:lnTo>
                <a:lnTo>
                  <a:pt x="7593317" y="39179"/>
                </a:lnTo>
                <a:lnTo>
                  <a:pt x="7599515" y="48133"/>
                </a:lnTo>
                <a:lnTo>
                  <a:pt x="7608722" y="54178"/>
                </a:lnTo>
                <a:lnTo>
                  <a:pt x="7620000" y="56388"/>
                </a:lnTo>
                <a:lnTo>
                  <a:pt x="7631265" y="54178"/>
                </a:lnTo>
                <a:lnTo>
                  <a:pt x="7640472" y="48133"/>
                </a:lnTo>
                <a:lnTo>
                  <a:pt x="7646670" y="39179"/>
                </a:lnTo>
                <a:lnTo>
                  <a:pt x="7648956" y="28194"/>
                </a:lnTo>
                <a:close/>
              </a:path>
              <a:path w="9144000" h="641985">
                <a:moveTo>
                  <a:pt x="8029956" y="142494"/>
                </a:moveTo>
                <a:lnTo>
                  <a:pt x="8027670" y="131521"/>
                </a:lnTo>
                <a:lnTo>
                  <a:pt x="8021472" y="122567"/>
                </a:lnTo>
                <a:lnTo>
                  <a:pt x="8012265" y="116522"/>
                </a:lnTo>
                <a:lnTo>
                  <a:pt x="8001000" y="114300"/>
                </a:lnTo>
                <a:lnTo>
                  <a:pt x="7989722" y="116522"/>
                </a:lnTo>
                <a:lnTo>
                  <a:pt x="7980515" y="122567"/>
                </a:lnTo>
                <a:lnTo>
                  <a:pt x="7974317" y="131521"/>
                </a:lnTo>
                <a:lnTo>
                  <a:pt x="7972044" y="142494"/>
                </a:lnTo>
                <a:lnTo>
                  <a:pt x="7974317" y="153479"/>
                </a:lnTo>
                <a:lnTo>
                  <a:pt x="7980515" y="162433"/>
                </a:lnTo>
                <a:lnTo>
                  <a:pt x="7989722" y="168478"/>
                </a:lnTo>
                <a:lnTo>
                  <a:pt x="8001000" y="170688"/>
                </a:lnTo>
                <a:lnTo>
                  <a:pt x="8012265" y="168478"/>
                </a:lnTo>
                <a:lnTo>
                  <a:pt x="8021472" y="162433"/>
                </a:lnTo>
                <a:lnTo>
                  <a:pt x="8027670" y="153479"/>
                </a:lnTo>
                <a:lnTo>
                  <a:pt x="8029956" y="142494"/>
                </a:lnTo>
                <a:close/>
              </a:path>
              <a:path w="9144000" h="641985">
                <a:moveTo>
                  <a:pt x="8410956" y="142494"/>
                </a:moveTo>
                <a:lnTo>
                  <a:pt x="8408670" y="131521"/>
                </a:lnTo>
                <a:lnTo>
                  <a:pt x="8402472" y="122567"/>
                </a:lnTo>
                <a:lnTo>
                  <a:pt x="8393265" y="116522"/>
                </a:lnTo>
                <a:lnTo>
                  <a:pt x="8382000" y="114300"/>
                </a:lnTo>
                <a:lnTo>
                  <a:pt x="8370722" y="116522"/>
                </a:lnTo>
                <a:lnTo>
                  <a:pt x="8361515" y="122567"/>
                </a:lnTo>
                <a:lnTo>
                  <a:pt x="8355317" y="131521"/>
                </a:lnTo>
                <a:lnTo>
                  <a:pt x="8353044" y="142494"/>
                </a:lnTo>
                <a:lnTo>
                  <a:pt x="8355317" y="153479"/>
                </a:lnTo>
                <a:lnTo>
                  <a:pt x="8361515" y="162433"/>
                </a:lnTo>
                <a:lnTo>
                  <a:pt x="8370722" y="168478"/>
                </a:lnTo>
                <a:lnTo>
                  <a:pt x="8382000" y="170688"/>
                </a:lnTo>
                <a:lnTo>
                  <a:pt x="8393265" y="168478"/>
                </a:lnTo>
                <a:lnTo>
                  <a:pt x="8402472" y="162433"/>
                </a:lnTo>
                <a:lnTo>
                  <a:pt x="8408670" y="153479"/>
                </a:lnTo>
                <a:lnTo>
                  <a:pt x="8410956" y="142494"/>
                </a:lnTo>
                <a:close/>
              </a:path>
              <a:path w="9144000" h="641985">
                <a:moveTo>
                  <a:pt x="8791956" y="142494"/>
                </a:moveTo>
                <a:lnTo>
                  <a:pt x="8789670" y="131521"/>
                </a:lnTo>
                <a:lnTo>
                  <a:pt x="8783472" y="122567"/>
                </a:lnTo>
                <a:lnTo>
                  <a:pt x="8774265" y="116522"/>
                </a:lnTo>
                <a:lnTo>
                  <a:pt x="8763000" y="114300"/>
                </a:lnTo>
                <a:lnTo>
                  <a:pt x="8751722" y="116522"/>
                </a:lnTo>
                <a:lnTo>
                  <a:pt x="8742515" y="122567"/>
                </a:lnTo>
                <a:lnTo>
                  <a:pt x="8736317" y="131521"/>
                </a:lnTo>
                <a:lnTo>
                  <a:pt x="8734044" y="142494"/>
                </a:lnTo>
                <a:lnTo>
                  <a:pt x="8736317" y="153479"/>
                </a:lnTo>
                <a:lnTo>
                  <a:pt x="8742515" y="162433"/>
                </a:lnTo>
                <a:lnTo>
                  <a:pt x="8751722" y="168478"/>
                </a:lnTo>
                <a:lnTo>
                  <a:pt x="8763000" y="170688"/>
                </a:lnTo>
                <a:lnTo>
                  <a:pt x="8774265" y="168478"/>
                </a:lnTo>
                <a:lnTo>
                  <a:pt x="8783472" y="162433"/>
                </a:lnTo>
                <a:lnTo>
                  <a:pt x="8789670" y="153479"/>
                </a:lnTo>
                <a:lnTo>
                  <a:pt x="8791956" y="142494"/>
                </a:lnTo>
                <a:close/>
              </a:path>
              <a:path w="9144000" h="641985">
                <a:moveTo>
                  <a:pt x="9144000" y="428244"/>
                </a:moveTo>
                <a:lnTo>
                  <a:pt x="9138514" y="431939"/>
                </a:lnTo>
                <a:lnTo>
                  <a:pt x="9132481" y="440893"/>
                </a:lnTo>
                <a:lnTo>
                  <a:pt x="9130284" y="451866"/>
                </a:lnTo>
                <a:lnTo>
                  <a:pt x="9132481" y="462851"/>
                </a:lnTo>
                <a:lnTo>
                  <a:pt x="9138514" y="471805"/>
                </a:lnTo>
                <a:lnTo>
                  <a:pt x="9144000" y="475500"/>
                </a:lnTo>
                <a:lnTo>
                  <a:pt x="9144000" y="428244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8" name="bg object 48"/>
          <p:cNvSpPr/>
          <p:nvPr/>
        </p:nvSpPr>
        <p:spPr>
          <a:xfrm>
            <a:off x="1446784" y="6020815"/>
            <a:ext cx="5234939" cy="628227"/>
          </a:xfrm>
          <a:custGeom>
            <a:avLst/>
            <a:gdLst/>
            <a:ahLst/>
            <a:cxnLst/>
            <a:rect l="l" t="t" r="r" b="b"/>
            <a:pathLst>
              <a:path w="3926204" h="471170">
                <a:moveTo>
                  <a:pt x="1905000" y="128015"/>
                </a:moveTo>
                <a:lnTo>
                  <a:pt x="1909548" y="105476"/>
                </a:lnTo>
                <a:lnTo>
                  <a:pt x="1921954" y="87068"/>
                </a:lnTo>
                <a:lnTo>
                  <a:pt x="1940361" y="74655"/>
                </a:lnTo>
                <a:lnTo>
                  <a:pt x="1962912" y="70103"/>
                </a:lnTo>
                <a:lnTo>
                  <a:pt x="1985462" y="74655"/>
                </a:lnTo>
                <a:lnTo>
                  <a:pt x="2003869" y="87068"/>
                </a:lnTo>
                <a:lnTo>
                  <a:pt x="2016275" y="105476"/>
                </a:lnTo>
                <a:lnTo>
                  <a:pt x="2020824" y="128015"/>
                </a:lnTo>
                <a:lnTo>
                  <a:pt x="2016275" y="150555"/>
                </a:lnTo>
                <a:lnTo>
                  <a:pt x="2003869" y="168963"/>
                </a:lnTo>
                <a:lnTo>
                  <a:pt x="1985462" y="181376"/>
                </a:lnTo>
                <a:lnTo>
                  <a:pt x="1962912" y="185928"/>
                </a:lnTo>
                <a:lnTo>
                  <a:pt x="1940361" y="181376"/>
                </a:lnTo>
                <a:lnTo>
                  <a:pt x="1921954" y="168963"/>
                </a:lnTo>
                <a:lnTo>
                  <a:pt x="1909548" y="150555"/>
                </a:lnTo>
                <a:lnTo>
                  <a:pt x="1905000" y="128015"/>
                </a:lnTo>
                <a:close/>
              </a:path>
              <a:path w="3926204" h="471170">
                <a:moveTo>
                  <a:pt x="0" y="413766"/>
                </a:moveTo>
                <a:lnTo>
                  <a:pt x="4551" y="391522"/>
                </a:lnTo>
                <a:lnTo>
                  <a:pt x="16964" y="373356"/>
                </a:lnTo>
                <a:lnTo>
                  <a:pt x="35372" y="361107"/>
                </a:lnTo>
                <a:lnTo>
                  <a:pt x="57912" y="356616"/>
                </a:lnTo>
                <a:lnTo>
                  <a:pt x="80451" y="361107"/>
                </a:lnTo>
                <a:lnTo>
                  <a:pt x="98859" y="373356"/>
                </a:lnTo>
                <a:lnTo>
                  <a:pt x="111272" y="391522"/>
                </a:lnTo>
                <a:lnTo>
                  <a:pt x="115824" y="413766"/>
                </a:lnTo>
                <a:lnTo>
                  <a:pt x="111272" y="436009"/>
                </a:lnTo>
                <a:lnTo>
                  <a:pt x="98859" y="454175"/>
                </a:lnTo>
                <a:lnTo>
                  <a:pt x="80451" y="466424"/>
                </a:lnTo>
                <a:lnTo>
                  <a:pt x="57912" y="470916"/>
                </a:lnTo>
                <a:lnTo>
                  <a:pt x="35372" y="466424"/>
                </a:lnTo>
                <a:lnTo>
                  <a:pt x="16964" y="454175"/>
                </a:lnTo>
                <a:lnTo>
                  <a:pt x="4551" y="436009"/>
                </a:lnTo>
                <a:lnTo>
                  <a:pt x="0" y="413766"/>
                </a:lnTo>
                <a:close/>
              </a:path>
              <a:path w="3926204" h="471170">
                <a:moveTo>
                  <a:pt x="3810000" y="57150"/>
                </a:moveTo>
                <a:lnTo>
                  <a:pt x="3814548" y="34906"/>
                </a:lnTo>
                <a:lnTo>
                  <a:pt x="3826954" y="16740"/>
                </a:lnTo>
                <a:lnTo>
                  <a:pt x="3845361" y="4491"/>
                </a:lnTo>
                <a:lnTo>
                  <a:pt x="3867912" y="0"/>
                </a:lnTo>
                <a:lnTo>
                  <a:pt x="3890462" y="4491"/>
                </a:lnTo>
                <a:lnTo>
                  <a:pt x="3908869" y="16740"/>
                </a:lnTo>
                <a:lnTo>
                  <a:pt x="3921275" y="34906"/>
                </a:lnTo>
                <a:lnTo>
                  <a:pt x="3925824" y="57150"/>
                </a:lnTo>
                <a:lnTo>
                  <a:pt x="3921275" y="79393"/>
                </a:lnTo>
                <a:lnTo>
                  <a:pt x="3908869" y="97559"/>
                </a:lnTo>
                <a:lnTo>
                  <a:pt x="3890462" y="109808"/>
                </a:lnTo>
                <a:lnTo>
                  <a:pt x="3867912" y="114300"/>
                </a:lnTo>
                <a:lnTo>
                  <a:pt x="3845361" y="109808"/>
                </a:lnTo>
                <a:lnTo>
                  <a:pt x="3826954" y="97559"/>
                </a:lnTo>
                <a:lnTo>
                  <a:pt x="3814548" y="79393"/>
                </a:lnTo>
                <a:lnTo>
                  <a:pt x="381000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49" name="bg object 4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580834" y="5753171"/>
            <a:ext cx="201633" cy="23543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0737" y="185522"/>
            <a:ext cx="9843345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3B78D7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86282" y="3224107"/>
            <a:ext cx="573955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1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1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71ADF-7ADF-4F4F-A8E6-0015050C997E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801008" y="6505342"/>
            <a:ext cx="287867" cy="2051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33" b="0" i="0">
                <a:solidFill>
                  <a:schemeClr val="bg1"/>
                </a:solidFill>
                <a:latin typeface="Liberation Sans Narrow"/>
                <a:cs typeface="Liberation Sans Narrow"/>
              </a:defRPr>
            </a:lvl1pPr>
          </a:lstStyle>
          <a:p>
            <a:fld id="{F5DBE610-AF12-4BE3-9417-672C81D49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boeing/osmnx" TargetMode="External"/><Relationship Id="rId2" Type="http://schemas.openxmlformats.org/officeDocument/2006/relationships/hyperlink" Target="https://geoffboeing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osmnx.readthedocs.io/en/stable/#installati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eoffboeing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maps/google-maps-services-python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cloud.google.com/maps-platform/pricing/sheet/" TargetMode="External"/><Relationship Id="rId4" Type="http://schemas.openxmlformats.org/officeDocument/2006/relationships/hyperlink" Target="https://developers.google.com/maps/gmp-get-started#api-ke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C706B-51AA-4D0A-94A1-671F08C67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211" y="2093815"/>
            <a:ext cx="7766936" cy="1646302"/>
          </a:xfrm>
        </p:spPr>
        <p:txBody>
          <a:bodyPr/>
          <a:lstStyle/>
          <a:p>
            <a:r>
              <a:rPr lang="en-US" dirty="0"/>
              <a:t>Part 3: Map APIs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D23395-6DBF-4FDF-A2A4-6CEFC161C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215444"/>
          </a:xfrm>
        </p:spPr>
        <p:txBody>
          <a:bodyPr/>
          <a:lstStyle/>
          <a:p>
            <a:r>
              <a:rPr lang="en-US" dirty="0"/>
              <a:t>Wenzheng Li, Yujin Lee</a:t>
            </a:r>
          </a:p>
        </p:txBody>
      </p:sp>
    </p:spTree>
    <p:extLst>
      <p:ext uri="{BB962C8B-B14F-4D97-AF65-F5344CB8AC3E}">
        <p14:creationId xmlns:p14="http://schemas.microsoft.com/office/powerpoint/2010/main" val="3990595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CDB64-EBE4-4EAF-B34D-E9405FACB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87264"/>
            <a:ext cx="8596668" cy="1320800"/>
          </a:xfrm>
        </p:spPr>
        <p:txBody>
          <a:bodyPr/>
          <a:lstStyle/>
          <a:p>
            <a:r>
              <a:rPr lang="en-US" dirty="0"/>
              <a:t>In today’s class: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8C02A-22CD-44BA-9AAF-4176121F0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0050" y="1340023"/>
            <a:ext cx="6103620" cy="3880773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1. Google Map API Geocoding application: </a:t>
            </a: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457200" lvl="1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go to the Lab folder and load the COVID-19 NYC Vaccination sites dataset (COVID19_Vaccination.xlsx).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F8A13-7907-40AE-9A3F-A9E04B45A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94" y="2410820"/>
            <a:ext cx="5611822" cy="1018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8D055-7238-4E14-A1A6-52E4DF7F7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95" y="3754241"/>
            <a:ext cx="3642165" cy="6672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963761-D13B-4805-89C1-0EB0DD2CC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94" y="4746690"/>
            <a:ext cx="4231753" cy="6480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E4C6DC-F6E1-4FD7-8930-A0EB058D61D9}"/>
              </a:ext>
            </a:extLst>
          </p:cNvPr>
          <p:cNvSpPr txBox="1"/>
          <p:nvPr/>
        </p:nvSpPr>
        <p:spPr>
          <a:xfrm>
            <a:off x="6652260" y="1340023"/>
            <a:ext cx="6537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2. Distance Matrix API</a:t>
            </a: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Create city pairs: OD matrix of top five US cities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B9C170-914F-4EA5-8B1C-74D0900F9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414" y="2158248"/>
            <a:ext cx="5345236" cy="527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00ED81-885B-43FD-B3E5-862E74923A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414" y="2939113"/>
            <a:ext cx="5345236" cy="17251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2766C3-F360-44D0-84BF-FEC0398824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7110" y="4869942"/>
            <a:ext cx="4690030" cy="153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51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C706B-51AA-4D0A-94A1-671F08C67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791" y="844835"/>
            <a:ext cx="11055915" cy="2846037"/>
          </a:xfrm>
        </p:spPr>
        <p:txBody>
          <a:bodyPr/>
          <a:lstStyle/>
          <a:p>
            <a:r>
              <a:rPr lang="en-US" altLang="zh-CN" dirty="0"/>
              <a:t>Part 2: Collecting OpenStreetMap Dataset using </a:t>
            </a:r>
            <a:r>
              <a:rPr lang="en-US" altLang="zh-CN" dirty="0" err="1"/>
              <a:t>OSMnx</a:t>
            </a:r>
            <a:r>
              <a:rPr lang="en-US" altLang="zh-CN" dirty="0"/>
              <a:t>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D23395-6DBF-4FDF-A2A4-6CEFC161C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6770" y="4142273"/>
            <a:ext cx="7766936" cy="215444"/>
          </a:xfrm>
        </p:spPr>
        <p:txBody>
          <a:bodyPr/>
          <a:lstStyle/>
          <a:p>
            <a:r>
              <a:rPr lang="en-US" dirty="0"/>
              <a:t>Wenzheng Li, Yujin Lee</a:t>
            </a:r>
          </a:p>
        </p:txBody>
      </p:sp>
    </p:spTree>
    <p:extLst>
      <p:ext uri="{BB962C8B-B14F-4D97-AF65-F5344CB8AC3E}">
        <p14:creationId xmlns:p14="http://schemas.microsoft.com/office/powerpoint/2010/main" val="321435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4A031-4EF2-43CC-A3E7-AC30B9632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665392"/>
            <a:ext cx="8596668" cy="1320800"/>
          </a:xfrm>
        </p:spPr>
        <p:txBody>
          <a:bodyPr/>
          <a:lstStyle/>
          <a:p>
            <a:r>
              <a:rPr lang="en-US" dirty="0" err="1"/>
              <a:t>OSMnx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1CBB4-4517-4A26-96DE-0619215FA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709" y="1986453"/>
            <a:ext cx="5885371" cy="4871547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</a:rPr>
              <a:t>Author: </a:t>
            </a:r>
            <a:r>
              <a:rPr lang="en-US" b="1" i="0" u="sng" dirty="0">
                <a:solidFill>
                  <a:srgbClr val="000000"/>
                </a:solidFill>
                <a:effectLst/>
                <a:latin typeface="Inter var"/>
                <a:hlinkClick r:id="rId2"/>
              </a:rPr>
              <a:t>Geoff Boeing</a:t>
            </a:r>
            <a:r>
              <a:rPr lang="en-US" b="1" i="0" u="sng" dirty="0">
                <a:solidFill>
                  <a:srgbClr val="000000"/>
                </a:solidFill>
                <a:effectLst/>
                <a:latin typeface="Inter var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Urban planning and spatial analysis professor at USC</a:t>
            </a:r>
          </a:p>
          <a:p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OSMnx</a:t>
            </a: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</a:rPr>
              <a:t> features: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retrieve, analyze, and visualize street networks and other spatial data from OpenStreetMap. </a:t>
            </a:r>
          </a:p>
          <a:p>
            <a:pPr lvl="1">
              <a:buFont typeface="Wingdings" panose="05000000000000000000" pitchFamily="2" charset="2"/>
              <a:buChar char="ü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NonBreakingSpaceOverride"/>
              </a:rPr>
              <a:t>OSMnx</a:t>
            </a:r>
            <a:r>
              <a:rPr lang="en-US" b="0" i="0" dirty="0">
                <a:solidFill>
                  <a:srgbClr val="000000"/>
                </a:solidFill>
                <a:effectLst/>
                <a:latin typeface="NonBreakingSpaceOverride"/>
              </a:rPr>
              <a:t> is </a:t>
            </a:r>
            <a:r>
              <a:rPr lang="en-US" u="sng" dirty="0">
                <a:solidFill>
                  <a:srgbClr val="047EB3"/>
                </a:solidFill>
                <a:latin typeface="NonBreakingSpaceOverride"/>
                <a:hlinkClick r:id="rId3"/>
              </a:rPr>
              <a:t>on </a:t>
            </a:r>
            <a:r>
              <a:rPr lang="en-US" dirty="0">
                <a:solidFill>
                  <a:srgbClr val="047EB3"/>
                </a:solidFill>
                <a:latin typeface="NonBreakingSpaceOverride"/>
                <a:hlinkClick r:id="rId3"/>
              </a:rPr>
              <a:t>GitHub</a:t>
            </a:r>
            <a:r>
              <a:rPr lang="en-US" b="0" i="0" dirty="0">
                <a:solidFill>
                  <a:srgbClr val="000000"/>
                </a:solidFill>
                <a:effectLst/>
                <a:latin typeface="NonBreakingSpaceOverride"/>
              </a:rPr>
              <a:t> and you can </a:t>
            </a:r>
            <a:r>
              <a:rPr lang="en-US" b="0" i="0" u="sng" dirty="0">
                <a:solidFill>
                  <a:srgbClr val="047EB3"/>
                </a:solidFill>
                <a:effectLst/>
                <a:latin typeface="NonBreakingSpaceOverride"/>
                <a:hlinkClick r:id="rId4"/>
              </a:rPr>
              <a:t>install it</a:t>
            </a:r>
            <a:r>
              <a:rPr lang="en-US" b="0" i="0" dirty="0">
                <a:solidFill>
                  <a:srgbClr val="000000"/>
                </a:solidFill>
                <a:effectLst/>
                <a:latin typeface="NonBreakingSpaceOverride"/>
              </a:rPr>
              <a:t> with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onBreakingSpaceOverride"/>
              </a:rPr>
              <a:t>conda</a:t>
            </a:r>
            <a:r>
              <a:rPr lang="en-US" b="0" i="0" dirty="0">
                <a:solidFill>
                  <a:srgbClr val="000000"/>
                </a:solidFill>
                <a:effectLst/>
                <a:latin typeface="NonBreakingSpaceOverride"/>
              </a:rPr>
              <a:t>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AE08DC-9299-48B8-9B0B-075066D95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592" y="263871"/>
            <a:ext cx="4011699" cy="56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40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915D71-EDDE-48DD-9E4D-452D0C1E2AF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918206" y="2995097"/>
            <a:ext cx="3908033" cy="23187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28FF42-0D0C-473D-A6BC-D421B7D5A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60" y="125003"/>
            <a:ext cx="3266612" cy="22587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CDCC92-8F49-46D8-839D-C5AFBE238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20" y="2995097"/>
            <a:ext cx="2979748" cy="26616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ACC84C-5111-4695-8FBD-F6BB1FDBE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077" y="125003"/>
            <a:ext cx="4093960" cy="23797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B65DB1-56EA-4240-A24E-A45F470A3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8553" y="2967054"/>
            <a:ext cx="3172853" cy="27723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ABDC0A-A951-4DC5-96C2-C8295F96BCB6}"/>
              </a:ext>
            </a:extLst>
          </p:cNvPr>
          <p:cNvSpPr txBox="1"/>
          <p:nvPr/>
        </p:nvSpPr>
        <p:spPr>
          <a:xfrm>
            <a:off x="409942" y="2504774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Street Network (edges and nodes)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678760-F564-41E3-9F37-138968A5ADE4}"/>
              </a:ext>
            </a:extLst>
          </p:cNvPr>
          <p:cNvSpPr txBox="1"/>
          <p:nvPr/>
        </p:nvSpPr>
        <p:spPr>
          <a:xfrm>
            <a:off x="1279889" y="5656764"/>
            <a:ext cx="162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City Boundary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38EF6C-4153-444E-BAE0-72BB9F9F0AE8}"/>
              </a:ext>
            </a:extLst>
          </p:cNvPr>
          <p:cNvSpPr txBox="1"/>
          <p:nvPr/>
        </p:nvSpPr>
        <p:spPr>
          <a:xfrm>
            <a:off x="5179856" y="257328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 Footprints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3E4476-8581-4B3F-BFF2-28E0BC5631BC}"/>
              </a:ext>
            </a:extLst>
          </p:cNvPr>
          <p:cNvSpPr txBox="1"/>
          <p:nvPr/>
        </p:nvSpPr>
        <p:spPr>
          <a:xfrm>
            <a:off x="5284720" y="5656764"/>
            <a:ext cx="162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Bus stops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693912-A132-4AB9-A87C-8E2551B78EC0}"/>
              </a:ext>
            </a:extLst>
          </p:cNvPr>
          <p:cNvSpPr txBox="1"/>
          <p:nvPr/>
        </p:nvSpPr>
        <p:spPr>
          <a:xfrm>
            <a:off x="8368791" y="5619552"/>
            <a:ext cx="367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maps using folium</a:t>
            </a:r>
          </a:p>
        </p:txBody>
      </p:sp>
    </p:spTree>
    <p:extLst>
      <p:ext uri="{BB962C8B-B14F-4D97-AF65-F5344CB8AC3E}">
        <p14:creationId xmlns:p14="http://schemas.microsoft.com/office/powerpoint/2010/main" val="2249677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D4660-1FE7-40DA-83AF-D4DD20F81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314" y="123936"/>
            <a:ext cx="8596668" cy="1194991"/>
          </a:xfrm>
        </p:spPr>
        <p:txBody>
          <a:bodyPr/>
          <a:lstStyle/>
          <a:p>
            <a:r>
              <a:rPr lang="en-US" dirty="0"/>
              <a:t>Advanced Applications: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0C8320-B369-4782-9ACB-1836752D23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175601" y="297391"/>
            <a:ext cx="5592762" cy="45021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3E6E7E-F645-44CE-BB96-5613CFE69322}"/>
              </a:ext>
            </a:extLst>
          </p:cNvPr>
          <p:cNvSpPr txBox="1"/>
          <p:nvPr/>
        </p:nvSpPr>
        <p:spPr>
          <a:xfrm>
            <a:off x="6175601" y="4834496"/>
            <a:ext cx="6101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NonBreakingSpaceOverride"/>
              </a:rPr>
              <a:t>C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NonBreakingSpaceOverride"/>
              </a:rPr>
              <a:t>ities’ urban forms (Allan Jacobs, Geoff Boeing reproduce these figures using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NonBreakingSpaceOverride"/>
              </a:rPr>
              <a:t>OSMnx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NonBreakingSpaceOverride"/>
              </a:rPr>
              <a:t>) 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155CAE-A7A6-43F5-90AE-B729178A4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839" y="903412"/>
            <a:ext cx="2783841" cy="44737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B9C6F5-2FEF-48F2-ACCB-2FF1BA83A7A5}"/>
              </a:ext>
            </a:extLst>
          </p:cNvPr>
          <p:cNvSpPr txBox="1"/>
          <p:nvPr/>
        </p:nvSpPr>
        <p:spPr>
          <a:xfrm>
            <a:off x="6175601" y="5200536"/>
            <a:ext cx="55927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  <a:latin typeface="NonBreakingSpaceOverride"/>
              </a:rPr>
              <a:t>Boeing, G. 2020. “A Multi-Scale Analysis of 27,000 Urban Street Networks: Every US City, Town, Urbanized Area, and Zillow Neighborhood.” </a:t>
            </a:r>
            <a:r>
              <a:rPr lang="en-US" sz="1200" b="0" i="1" dirty="0">
                <a:solidFill>
                  <a:srgbClr val="000000"/>
                </a:solidFill>
                <a:effectLst/>
                <a:latin typeface="NonBreakingSpaceOverride"/>
              </a:rPr>
              <a:t>Environment and Planning B: Urban Analytics and City Science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NonBreakingSpaceOverride"/>
              </a:rPr>
              <a:t>, 47 (4)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E05787-ACC0-4C9C-A9A8-9F5FF66997DF}"/>
              </a:ext>
            </a:extLst>
          </p:cNvPr>
          <p:cNvSpPr txBox="1"/>
          <p:nvPr/>
        </p:nvSpPr>
        <p:spPr>
          <a:xfrm>
            <a:off x="1293071" y="5415980"/>
            <a:ext cx="39384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Arial" panose="020B0604020202020204" pitchFamily="34" charset="0"/>
              </a:rPr>
              <a:t>Intersection density and average streets per node per urbanized area in the contiguous US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25629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E2AA2-B9FF-45E1-84BE-3D32739B1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16" y="230224"/>
            <a:ext cx="9843345" cy="574453"/>
          </a:xfrm>
        </p:spPr>
        <p:txBody>
          <a:bodyPr/>
          <a:lstStyle/>
          <a:p>
            <a:r>
              <a:rPr lang="en-US" dirty="0"/>
              <a:t>What we will do using </a:t>
            </a:r>
            <a:r>
              <a:rPr lang="en-US" dirty="0" err="1"/>
              <a:t>OSMnx</a:t>
            </a:r>
            <a:r>
              <a:rPr lang="en-US" dirty="0"/>
              <a:t> today? 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9019C770-4142-446C-BBE5-69C4BC89B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8816" y="1231540"/>
            <a:ext cx="9754368" cy="4992051"/>
          </a:xfrm>
        </p:spPr>
        <p:txBody>
          <a:bodyPr>
            <a:normAutofit/>
          </a:bodyPr>
          <a:lstStyle/>
          <a:p>
            <a:r>
              <a:rPr lang="en-US" dirty="0"/>
              <a:t>(1) download street network dataset (both edges and nodes) of city of Ithaca</a:t>
            </a:r>
          </a:p>
          <a:p>
            <a:pPr lvl="1"/>
            <a:r>
              <a:rPr lang="en-US" dirty="0" err="1">
                <a:highlight>
                  <a:srgbClr val="C0C0C0"/>
                </a:highlight>
              </a:rPr>
              <a:t>ox.graph_from_place</a:t>
            </a:r>
            <a:r>
              <a:rPr lang="en-US" dirty="0">
                <a:highlight>
                  <a:srgbClr val="C0C0C0"/>
                </a:highlight>
              </a:rPr>
              <a:t>(“Ithaca, New York, USA”)</a:t>
            </a:r>
          </a:p>
          <a:p>
            <a:pPr lvl="1"/>
            <a:r>
              <a:rPr lang="en-US" dirty="0">
                <a:highlight>
                  <a:srgbClr val="C0C0C0"/>
                </a:highlight>
              </a:rPr>
              <a:t>nodes, edges = </a:t>
            </a:r>
            <a:r>
              <a:rPr lang="en-US" dirty="0" err="1">
                <a:highlight>
                  <a:srgbClr val="C0C0C0"/>
                </a:highlight>
              </a:rPr>
              <a:t>ox.graph_to_gdfs</a:t>
            </a:r>
            <a:r>
              <a:rPr lang="en-US" dirty="0">
                <a:highlight>
                  <a:srgbClr val="C0C0C0"/>
                </a:highlight>
              </a:rPr>
              <a:t>(graph) // convert to </a:t>
            </a:r>
            <a:r>
              <a:rPr lang="en-US" dirty="0" err="1">
                <a:highlight>
                  <a:srgbClr val="C0C0C0"/>
                </a:highlight>
              </a:rPr>
              <a:t>gdf</a:t>
            </a:r>
            <a:endParaRPr lang="en-US" dirty="0">
              <a:highlight>
                <a:srgbClr val="C0C0C0"/>
              </a:highlight>
            </a:endParaRPr>
          </a:p>
          <a:p>
            <a:pPr lvl="1"/>
            <a:endParaRPr lang="en-US" dirty="0">
              <a:highlight>
                <a:srgbClr val="C0C0C0"/>
              </a:highlight>
            </a:endParaRPr>
          </a:p>
          <a:p>
            <a:r>
              <a:rPr lang="en-US" dirty="0"/>
              <a:t>(2) download the boundary of City of Ithaca</a:t>
            </a:r>
          </a:p>
          <a:p>
            <a:pPr lvl="1"/>
            <a:r>
              <a:rPr lang="en-US" dirty="0" err="1">
                <a:highlight>
                  <a:srgbClr val="C0C0C0"/>
                </a:highlight>
              </a:rPr>
              <a:t>ox.geocode_to_gdf</a:t>
            </a:r>
            <a:r>
              <a:rPr lang="en-US" dirty="0">
                <a:highlight>
                  <a:srgbClr val="C0C0C0"/>
                </a:highlight>
              </a:rPr>
              <a:t> (“Ithaca, New York, USA”)</a:t>
            </a:r>
          </a:p>
          <a:p>
            <a:pPr lvl="1"/>
            <a:endParaRPr lang="en-US" dirty="0">
              <a:highlight>
                <a:srgbClr val="C0C0C0"/>
              </a:highlight>
            </a:endParaRPr>
          </a:p>
          <a:p>
            <a:r>
              <a:rPr lang="en-US" dirty="0"/>
              <a:t>(3) download building footprints </a:t>
            </a:r>
          </a:p>
          <a:p>
            <a:pPr lvl="1"/>
            <a:r>
              <a:rPr lang="en-US" dirty="0">
                <a:highlight>
                  <a:srgbClr val="C0C0C0"/>
                </a:highlight>
              </a:rPr>
              <a:t>ox.geometries_from_place(query = “Ithaca, New York, USA”, tags = {'building': True})</a:t>
            </a:r>
          </a:p>
          <a:p>
            <a:pPr lvl="1"/>
            <a:endParaRPr lang="en-US" dirty="0">
              <a:highlight>
                <a:srgbClr val="C0C0C0"/>
              </a:highlight>
            </a:endParaRPr>
          </a:p>
          <a:p>
            <a:r>
              <a:rPr lang="en-US" dirty="0"/>
              <a:t>(4) download POIs: bus stops</a:t>
            </a:r>
          </a:p>
          <a:p>
            <a:pPr lvl="1"/>
            <a:r>
              <a:rPr lang="en-US" dirty="0">
                <a:highlight>
                  <a:srgbClr val="C0C0C0"/>
                </a:highlight>
              </a:rPr>
              <a:t>ox.geometries_from_place(query = “Ithaca, New York, USA”, tags = {'highway':'</a:t>
            </a:r>
            <a:r>
              <a:rPr lang="en-US" dirty="0" err="1">
                <a:highlight>
                  <a:srgbClr val="C0C0C0"/>
                </a:highlight>
              </a:rPr>
              <a:t>bus_stop</a:t>
            </a:r>
            <a:r>
              <a:rPr lang="en-US" dirty="0">
                <a:highlight>
                  <a:srgbClr val="C0C0C0"/>
                </a:highlight>
              </a:rPr>
              <a:t>’})</a:t>
            </a:r>
          </a:p>
          <a:p>
            <a:pPr lvl="1"/>
            <a:endParaRPr lang="en-US" dirty="0"/>
          </a:p>
          <a:p>
            <a:r>
              <a:rPr lang="en-US" dirty="0"/>
              <a:t>(6) visualize the </a:t>
            </a:r>
            <a:r>
              <a:rPr lang="en-US" dirty="0" err="1"/>
              <a:t>OSMnx</a:t>
            </a:r>
            <a:r>
              <a:rPr lang="en-US" dirty="0"/>
              <a:t> dataset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386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F8DC-FD42-48A3-B5A5-C247AD69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5109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54BA4-D0B1-4095-AD57-C6062F65A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268" y="1789189"/>
            <a:ext cx="8596668" cy="453665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400" dirty="0"/>
              <a:t>More Readings: </a:t>
            </a:r>
            <a:r>
              <a:rPr lang="en-US" sz="2400" dirty="0">
                <a:hlinkClick r:id="rId2"/>
              </a:rPr>
              <a:t>https://geoffboeing.com/</a:t>
            </a: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4883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83A1-5FA8-4C5A-9DBF-97EF23C3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388722"/>
            <a:ext cx="9843345" cy="574453"/>
          </a:xfrm>
        </p:spPr>
        <p:txBody>
          <a:bodyPr/>
          <a:lstStyle/>
          <a:p>
            <a:r>
              <a:rPr lang="en-US" altLang="zh-CN" dirty="0"/>
              <a:t>Schedule for today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99CBF-8A2B-46AA-84DF-2C2E4693D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6324" y="1798320"/>
            <a:ext cx="8785436" cy="2215991"/>
          </a:xfrm>
        </p:spPr>
        <p:txBody>
          <a:bodyPr/>
          <a:lstStyle/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Part 1: The applications of Google Map APIs</a:t>
            </a:r>
          </a:p>
          <a:p>
            <a:pPr marL="150492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the geocoding API and distance matrix API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Part 2: Use </a:t>
            </a:r>
            <a:r>
              <a:rPr lang="en-US" sz="2400" dirty="0" err="1"/>
              <a:t>OSMnx</a:t>
            </a:r>
            <a:r>
              <a:rPr lang="en-US" sz="2400" dirty="0"/>
              <a:t> package to obtain OpenStreetMap dataset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Part 3: Interactive Mapping</a:t>
            </a:r>
          </a:p>
        </p:txBody>
      </p:sp>
    </p:spTree>
    <p:extLst>
      <p:ext uri="{BB962C8B-B14F-4D97-AF65-F5344CB8AC3E}">
        <p14:creationId xmlns:p14="http://schemas.microsoft.com/office/powerpoint/2010/main" val="2068178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E508-DCFC-4CB1-8DA6-35AF1E488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554" y="305106"/>
            <a:ext cx="10922597" cy="7239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 web-based API (Application Programming Interface?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D748CD-8940-4421-9CEB-993BD1A01F5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173934" y="3325752"/>
            <a:ext cx="6924675" cy="27844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441324-81A5-43E4-B6DC-289E9648B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08" y="5444418"/>
            <a:ext cx="6715125" cy="238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294CCE-3DFF-4584-A161-B28A46193CBA}"/>
              </a:ext>
            </a:extLst>
          </p:cNvPr>
          <p:cNvSpPr txBox="1"/>
          <p:nvPr/>
        </p:nvSpPr>
        <p:spPr>
          <a:xfrm>
            <a:off x="683164" y="1535474"/>
            <a:ext cx="93752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charter"/>
              </a:rPr>
              <a:t>An API allows one program to talk to another program. Many websites or services provide an API so you can query for information or download datasets in an automated way.</a:t>
            </a:r>
          </a:p>
          <a:p>
            <a:endParaRPr lang="en-US" dirty="0">
              <a:solidFill>
                <a:srgbClr val="292929"/>
              </a:solidFill>
              <a:latin typeface="charter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We send an API a request detailing the information we want.</a:t>
            </a:r>
            <a:endParaRPr 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API can 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return data in response to a request made by a client.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7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37A5D-751A-47F7-92EF-BC51697D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757" y="503613"/>
            <a:ext cx="8596668" cy="806131"/>
          </a:xfrm>
        </p:spPr>
        <p:txBody>
          <a:bodyPr/>
          <a:lstStyle/>
          <a:p>
            <a:r>
              <a:rPr lang="en-US" dirty="0"/>
              <a:t>Map APIs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71B2AF5-DC79-4DA4-828F-62E764C49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89" y="1488612"/>
            <a:ext cx="9301167" cy="1579984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Map APIs for spatial analysis: 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 Getting travel navigation information (directions/distance/duration)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 Route optimization (shortest distance, least time spent)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 Geocoding (address to longitude and latitude)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 Downloading data (obtain spatial entities from OSM</a:t>
            </a:r>
            <a:r>
              <a:rPr lang="en-US" sz="1400" dirty="0">
                <a:solidFill>
                  <a:srgbClr val="000000"/>
                </a:solidFill>
                <a:latin typeface="Helvetica Neue"/>
              </a:rPr>
              <a:t> and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Google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 Neue"/>
              </a:rPr>
              <a:t>MyPlace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 Getting real-time weather data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.... </a:t>
            </a:r>
            <a:endParaRPr lang="en-US" sz="14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FF706-52F7-4F5D-9237-C719CC5B4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14" y="255405"/>
            <a:ext cx="5616536" cy="201189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E06268-F872-4C25-BF17-C349441F2396}"/>
              </a:ext>
            </a:extLst>
          </p:cNvPr>
          <p:cNvSpPr txBox="1">
            <a:spLocks/>
          </p:cNvSpPr>
          <p:nvPr/>
        </p:nvSpPr>
        <p:spPr>
          <a:xfrm>
            <a:off x="569757" y="3538051"/>
            <a:ext cx="8596668" cy="2721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Commonly used Map APIs: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OpenStreetMap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Overpass</a:t>
            </a:r>
            <a:r>
              <a:rPr lang="en-US" sz="1400" dirty="0">
                <a:solidFill>
                  <a:srgbClr val="000000"/>
                </a:solidFill>
                <a:latin typeface="Helvetica Neue"/>
              </a:rPr>
              <a:t>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Google Maps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Google Earth Engine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Baidu APIs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0EC919-F9C1-4283-A726-2947CD82F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210" y="3168315"/>
            <a:ext cx="3111579" cy="26229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B911FA-1244-4B83-9348-C501A7E8D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358" y="2736759"/>
            <a:ext cx="3518921" cy="235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32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CAD49-7A58-475E-8E9A-7DBCADC9F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21" y="297451"/>
            <a:ext cx="11347158" cy="574453"/>
          </a:xfrm>
        </p:spPr>
        <p:txBody>
          <a:bodyPr/>
          <a:lstStyle/>
          <a:p>
            <a:r>
              <a:rPr lang="en-US" dirty="0"/>
              <a:t>Google Map API (</a:t>
            </a:r>
            <a:r>
              <a:rPr lang="en-US" dirty="0" err="1"/>
              <a:t>googlemaps</a:t>
            </a:r>
            <a:r>
              <a:rPr lang="en-US" dirty="0"/>
              <a:t> library)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F69AB-F496-43E6-BDA1-C051E0A8E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601" y="1124651"/>
            <a:ext cx="11079871" cy="54358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latin typeface="Helvetica Neue"/>
              </a:rPr>
              <a:t>The Google Maps 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library provides us a list of applications using Google Map APIs:</a:t>
            </a:r>
            <a:endParaRPr lang="en-US" b="1" dirty="0"/>
          </a:p>
          <a:p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lvl="1"/>
            <a:r>
              <a:rPr lang="en-US" sz="1300" b="0" i="0" dirty="0">
                <a:solidFill>
                  <a:srgbClr val="000000"/>
                </a:solidFill>
                <a:effectLst/>
                <a:latin typeface="Helvetica Neue"/>
              </a:rPr>
              <a:t>fo</a:t>
            </a:r>
            <a:r>
              <a:rPr lang="en-US" sz="1300" dirty="0">
                <a:solidFill>
                  <a:srgbClr val="000000"/>
                </a:solidFill>
                <a:latin typeface="Helvetica Neue"/>
              </a:rPr>
              <a:t>r more: </a:t>
            </a:r>
            <a:r>
              <a:rPr lang="en-US" sz="1300" b="0" i="0" u="sng" dirty="0">
                <a:solidFill>
                  <a:srgbClr val="296EAA"/>
                </a:solidFill>
                <a:effectLst/>
                <a:latin typeface="Helvetica Neue"/>
                <a:hlinkClick r:id="rId3"/>
              </a:rPr>
              <a:t>https://github.com/googlemaps/google-maps-services-python</a:t>
            </a: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marL="0" indent="0">
              <a:buNone/>
            </a:pPr>
            <a:endParaRPr lang="en-US" b="1" dirty="0">
              <a:solidFill>
                <a:srgbClr val="000000"/>
              </a:solidFill>
              <a:latin typeface="Helvetica Neue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latin typeface="Helvetica Neue"/>
              </a:rPr>
              <a:t>Installation of Google Map API: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latin typeface="Helvetica Neue"/>
            </a:endParaRP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create a Google API account with an associated API Key. Please get your own API keys following this instruction: </a:t>
            </a:r>
            <a:r>
              <a:rPr kumimoji="0" lang="en-US" altLang="en-US" sz="1600" b="0" i="0" u="sng" strike="noStrike" cap="none" normalizeH="0" baseline="0" dirty="0">
                <a:ln>
                  <a:noFill/>
                </a:ln>
                <a:solidFill>
                  <a:srgbClr val="296EAA"/>
                </a:solidFill>
                <a:effectLst/>
                <a:latin typeface="Arial" panose="020B0604020202020204" pitchFamily="34" charset="0"/>
                <a:ea typeface="Helvetica Neue"/>
                <a:hlinkClick r:id="rId4"/>
              </a:rPr>
              <a:t>https://developers.google.com/maps/gmp-get-started#api-key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.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the Python library for Google API is called </a:t>
            </a:r>
            <a:r>
              <a:rPr lang="en-US" altLang="en-US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googlemaps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. To install the library, we type !</a:t>
            </a:r>
            <a:r>
              <a:rPr lang="en-US" altLang="en-US" sz="1600" i="1" dirty="0">
                <a:solidFill>
                  <a:srgbClr val="000000"/>
                </a:solidFill>
                <a:latin typeface="Arial" panose="020B0604020202020204" pitchFamily="34" charset="0"/>
              </a:rPr>
              <a:t>pip install </a:t>
            </a:r>
            <a:r>
              <a:rPr lang="en-US" altLang="en-US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googlemaps</a:t>
            </a:r>
            <a:endParaRPr lang="en-US" altLang="en-US" sz="1600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Once you have created a billing account and project you are eligible for the Google Cloud Platform $300 free trial and Google Maps Platform recurring $200 monthly credit. 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Source Sans Pro" panose="020B0503030403020204" pitchFamily="34" charset="0"/>
                <a:hlinkClick r:id="rId5"/>
              </a:rPr>
              <a:t>https://cloud.google.com/maps-platform/pricing/sheet/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Source Sans Pro" panose="020B0503030403020204" pitchFamily="34" charset="0"/>
              </a:rPr>
              <a:t>. Geocoding API: 0.005 USD per call</a:t>
            </a:r>
            <a:endParaRPr lang="en-US" sz="16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00050" lvl="1" indent="0">
              <a:buNone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D9D100-A023-4C27-BB82-A7C17B312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520" y="1395812"/>
            <a:ext cx="1665743" cy="22502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F31D2B-13D6-4E49-B958-AF93AD923A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2992" y="1620451"/>
            <a:ext cx="5204480" cy="269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91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800B5-A4C5-4519-99B0-B59E312D2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034" y="399260"/>
            <a:ext cx="8596668" cy="1320800"/>
          </a:xfrm>
        </p:spPr>
        <p:txBody>
          <a:bodyPr/>
          <a:lstStyle/>
          <a:p>
            <a:r>
              <a:rPr lang="en-US" dirty="0"/>
              <a:t>Basic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047A6-5633-4C5F-81DF-9A84559EA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882" y="1257168"/>
            <a:ext cx="9336622" cy="1220975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In this section, we will introduce two basic applications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the 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Helvetica Neue"/>
              </a:rPr>
              <a:t>Geocoding API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 which returns the corresponding longitude and latitude in terms of the address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8821F-763E-4BE7-BE51-3502971A8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960" y="2577968"/>
            <a:ext cx="8125544" cy="3279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FBC828-889C-4D99-9501-3CAA259C5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154" y="1933578"/>
            <a:ext cx="8351198" cy="49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89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800B5-A4C5-4519-99B0-B59E312D2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034" y="399260"/>
            <a:ext cx="8596668" cy="1320800"/>
          </a:xfrm>
        </p:spPr>
        <p:txBody>
          <a:bodyPr/>
          <a:lstStyle/>
          <a:p>
            <a:r>
              <a:rPr lang="en-US" dirty="0"/>
              <a:t>Basic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047A6-5633-4C5F-81DF-9A84559EA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883" y="1257168"/>
            <a:ext cx="5852642" cy="1220975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In this section, we will introduce two basic applications</a:t>
            </a:r>
          </a:p>
          <a:p>
            <a:pPr lvl="1"/>
            <a:endParaRPr lang="en-US" sz="14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the 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Helvetica Neue"/>
              </a:rPr>
              <a:t>Distance Matrix API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 which calculates the travel distance/time from one location to another in terms of travel modes.</a:t>
            </a:r>
            <a:endParaRPr lang="en-US" sz="14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2FF89-5713-439B-B9D3-EB738386E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59" y="2862830"/>
            <a:ext cx="8242337" cy="3098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91709E-08F8-4396-91D9-5105A9339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140" y="166743"/>
            <a:ext cx="4193123" cy="253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05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036DE-8AD1-486F-A907-E7478F00C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68" y="181337"/>
            <a:ext cx="8596668" cy="952982"/>
          </a:xfrm>
        </p:spPr>
        <p:txBody>
          <a:bodyPr/>
          <a:lstStyle/>
          <a:p>
            <a:r>
              <a:rPr lang="en-US" dirty="0"/>
              <a:t>More Advanced Applications: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13554D-66AD-444A-865C-882D96AB8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63" y="2145013"/>
            <a:ext cx="9040473" cy="37612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31C363-560E-4A5D-84EB-CE055B0D1048}"/>
              </a:ext>
            </a:extLst>
          </p:cNvPr>
          <p:cNvSpPr txBox="1"/>
          <p:nvPr/>
        </p:nvSpPr>
        <p:spPr>
          <a:xfrm>
            <a:off x="1053347" y="803119"/>
            <a:ext cx="10085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Akbar et al, 2018: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Obtain POIs from Google </a:t>
            </a:r>
            <a:r>
              <a:rPr lang="en-US" sz="1400" dirty="0" err="1"/>
              <a:t>MyPlace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900M simulated “real time traffic” trips from Google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Compare the real-traffic time/distance with the hypothetic state of no traffic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Calculate traffic congestion for global cities </a:t>
            </a:r>
          </a:p>
        </p:txBody>
      </p:sp>
    </p:spTree>
    <p:extLst>
      <p:ext uri="{BB962C8B-B14F-4D97-AF65-F5344CB8AC3E}">
        <p14:creationId xmlns:p14="http://schemas.microsoft.com/office/powerpoint/2010/main" val="3977807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036DE-8AD1-486F-A907-E7478F00C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16" y="331808"/>
            <a:ext cx="8596668" cy="952982"/>
          </a:xfrm>
        </p:spPr>
        <p:txBody>
          <a:bodyPr/>
          <a:lstStyle/>
          <a:p>
            <a:r>
              <a:rPr lang="en-US" dirty="0"/>
              <a:t>More Advanced Applications: 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63477A5-8EED-4ACC-AECA-C6CB72F04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603" y="2193703"/>
            <a:ext cx="8570794" cy="43324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92D677-3405-45BA-A661-563CB8C60108}"/>
              </a:ext>
            </a:extLst>
          </p:cNvPr>
          <p:cNvSpPr txBox="1"/>
          <p:nvPr/>
        </p:nvSpPr>
        <p:spPr>
          <a:xfrm>
            <a:off x="411116" y="988993"/>
            <a:ext cx="1178088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Li et al, 2020: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obtain the travel time, distance and costs based on different travel modes (driving, walking, bus, biking, and walking) for each OD pair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Value travel of time in Beijing</a:t>
            </a:r>
          </a:p>
        </p:txBody>
      </p:sp>
    </p:spTree>
    <p:extLst>
      <p:ext uri="{BB962C8B-B14F-4D97-AF65-F5344CB8AC3E}">
        <p14:creationId xmlns:p14="http://schemas.microsoft.com/office/powerpoint/2010/main" val="3839245371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4ED1198E-FC7A-4D08-8145-F26A341A614F}" vid="{CC92A72F-C36E-4EE9-B68A-2F7E08C8FB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1274</TotalTime>
  <Words>995</Words>
  <Application>Microsoft Office PowerPoint</Application>
  <PresentationFormat>Widescreen</PresentationFormat>
  <Paragraphs>121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charter</vt:lpstr>
      <vt:lpstr>Helvetica Neue</vt:lpstr>
      <vt:lpstr>Inter var</vt:lpstr>
      <vt:lpstr>Liberation Sans Narrow</vt:lpstr>
      <vt:lpstr>NonBreakingSpaceOverride</vt:lpstr>
      <vt:lpstr>Arial</vt:lpstr>
      <vt:lpstr>Calibri</vt:lpstr>
      <vt:lpstr>Open Sans</vt:lpstr>
      <vt:lpstr>Roboto</vt:lpstr>
      <vt:lpstr>Source Sans Pro</vt:lpstr>
      <vt:lpstr>Wingdings</vt:lpstr>
      <vt:lpstr>Theme2</vt:lpstr>
      <vt:lpstr>Part 3: Map APIs</vt:lpstr>
      <vt:lpstr>Schedule for today</vt:lpstr>
      <vt:lpstr>What is a web-based API (Application Programming Interface?</vt:lpstr>
      <vt:lpstr>Map APIs</vt:lpstr>
      <vt:lpstr>Google Map API (googlemaps library)</vt:lpstr>
      <vt:lpstr>Basic Applications</vt:lpstr>
      <vt:lpstr>Basic Applications</vt:lpstr>
      <vt:lpstr>More Advanced Applications: </vt:lpstr>
      <vt:lpstr>More Advanced Applications: </vt:lpstr>
      <vt:lpstr>In today’s class: </vt:lpstr>
      <vt:lpstr>Part 2: Collecting OpenStreetMap Dataset using OSMnx </vt:lpstr>
      <vt:lpstr>OSMnx?</vt:lpstr>
      <vt:lpstr>PowerPoint Presentation</vt:lpstr>
      <vt:lpstr>Advanced Applications: </vt:lpstr>
      <vt:lpstr>What we will do using OSMnx today?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Lab9 Map APIs</dc:title>
  <dc:creator>Wenzheng Li</dc:creator>
  <cp:lastModifiedBy>Wenzheng Li</cp:lastModifiedBy>
  <cp:revision>30</cp:revision>
  <dcterms:created xsi:type="dcterms:W3CDTF">2021-04-18T13:43:47Z</dcterms:created>
  <dcterms:modified xsi:type="dcterms:W3CDTF">2024-06-14T05:31:13Z</dcterms:modified>
</cp:coreProperties>
</file>